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6858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"/>
        <a:ea typeface="Helvetica"/>
        <a:cs typeface="Helvetica"/>
        <a:sym typeface="Helvetica"/>
      </a:defRPr>
    </a:lvl1pPr>
    <a:lvl2pPr marL="0" marR="0" indent="228600" algn="l" defTabSz="6858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"/>
        <a:ea typeface="Helvetica"/>
        <a:cs typeface="Helvetica"/>
        <a:sym typeface="Helvetica"/>
      </a:defRPr>
    </a:lvl2pPr>
    <a:lvl3pPr marL="0" marR="0" indent="457200" algn="l" defTabSz="6858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"/>
        <a:ea typeface="Helvetica"/>
        <a:cs typeface="Helvetica"/>
        <a:sym typeface="Helvetica"/>
      </a:defRPr>
    </a:lvl3pPr>
    <a:lvl4pPr marL="0" marR="0" indent="685800" algn="l" defTabSz="6858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"/>
        <a:ea typeface="Helvetica"/>
        <a:cs typeface="Helvetica"/>
        <a:sym typeface="Helvetica"/>
      </a:defRPr>
    </a:lvl4pPr>
    <a:lvl5pPr marL="0" marR="0" indent="914400" algn="l" defTabSz="6858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"/>
        <a:ea typeface="Helvetica"/>
        <a:cs typeface="Helvetica"/>
        <a:sym typeface="Helvetica"/>
      </a:defRPr>
    </a:lvl5pPr>
    <a:lvl6pPr marL="0" marR="0" indent="1143000" algn="l" defTabSz="6858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"/>
        <a:ea typeface="Helvetica"/>
        <a:cs typeface="Helvetica"/>
        <a:sym typeface="Helvetica"/>
      </a:defRPr>
    </a:lvl6pPr>
    <a:lvl7pPr marL="0" marR="0" indent="1371600" algn="l" defTabSz="6858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"/>
        <a:ea typeface="Helvetica"/>
        <a:cs typeface="Helvetica"/>
        <a:sym typeface="Helvetica"/>
      </a:defRPr>
    </a:lvl7pPr>
    <a:lvl8pPr marL="0" marR="0" indent="1600200" algn="l" defTabSz="6858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"/>
        <a:ea typeface="Helvetica"/>
        <a:cs typeface="Helvetica"/>
        <a:sym typeface="Helvetica"/>
      </a:defRPr>
    </a:lvl8pPr>
    <a:lvl9pPr marL="0" marR="0" indent="1828800" algn="l" defTabSz="6858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"/>
        <a:ea typeface="Helvetica"/>
        <a:cs typeface="Helvetica"/>
        <a:sym typeface="Helvetica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8F44A2F1-9E1F-4B54-A3A2-5F16C0AD49E2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38100" cap="flat">
              <a:solidFill>
                <a:srgbClr val="FFFFFF"/>
              </a:solidFill>
              <a:prstDash val="solid"/>
              <a:miter lim="400000"/>
            </a:ln>
          </a:left>
          <a:right>
            <a:ln w="38100" cap="flat">
              <a:solidFill>
                <a:srgbClr val="FFFFFF"/>
              </a:solidFill>
              <a:prstDash val="solid"/>
              <a:miter lim="400000"/>
            </a:ln>
          </a:right>
          <a:top>
            <a:ln w="38100" cap="flat">
              <a:solidFill>
                <a:srgbClr val="FFFFFF"/>
              </a:solidFill>
              <a:prstDash val="solid"/>
              <a:miter lim="400000"/>
            </a:ln>
          </a:top>
          <a:bottom>
            <a:ln w="38100" cap="flat">
              <a:solidFill>
                <a:srgbClr val="FFFFFF"/>
              </a:solidFill>
              <a:prstDash val="solid"/>
              <a:miter lim="400000"/>
            </a:ln>
          </a:bottom>
          <a:insideH>
            <a:ln w="38100" cap="flat">
              <a:solidFill>
                <a:srgbClr val="FFFFFF"/>
              </a:solidFill>
              <a:prstDash val="solid"/>
              <a:miter lim="400000"/>
            </a:ln>
          </a:insideH>
          <a:insideV>
            <a:ln w="381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8EA5CB">
              <a:alpha val="25000"/>
            </a:srgbClr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38100" cap="flat">
              <a:solidFill>
                <a:srgbClr val="FFFFFF"/>
              </a:solidFill>
              <a:prstDash val="solid"/>
              <a:miter lim="400000"/>
            </a:ln>
          </a:left>
          <a:right>
            <a:ln w="38100" cap="flat">
              <a:solidFill>
                <a:srgbClr val="FFFFFF"/>
              </a:solidFill>
              <a:prstDash val="solid"/>
              <a:miter lim="400000"/>
            </a:ln>
          </a:right>
          <a:top>
            <a:ln w="38100" cap="flat">
              <a:solidFill>
                <a:srgbClr val="FFFFFF"/>
              </a:solidFill>
              <a:prstDash val="solid"/>
              <a:miter lim="400000"/>
            </a:ln>
          </a:top>
          <a:bottom>
            <a:ln w="38100" cap="flat">
              <a:solidFill>
                <a:srgbClr val="FFFFFF"/>
              </a:solidFill>
              <a:prstDash val="solid"/>
              <a:miter lim="400000"/>
            </a:ln>
          </a:bottom>
          <a:insideH>
            <a:ln w="38100" cap="flat">
              <a:solidFill>
                <a:srgbClr val="FFFFFF"/>
              </a:solidFill>
              <a:prstDash val="solid"/>
              <a:miter lim="400000"/>
            </a:ln>
          </a:insideH>
          <a:insideV>
            <a:ln w="381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38100" cap="flat">
              <a:solidFill>
                <a:srgbClr val="FFFFFF"/>
              </a:solidFill>
              <a:prstDash val="solid"/>
              <a:miter lim="400000"/>
            </a:ln>
          </a:left>
          <a:right>
            <a:ln w="38100" cap="flat">
              <a:solidFill>
                <a:srgbClr val="FFFFFF"/>
              </a:solidFill>
              <a:prstDash val="solid"/>
              <a:miter lim="400000"/>
            </a:ln>
          </a:right>
          <a:top>
            <a:ln w="38100" cap="flat">
              <a:solidFill>
                <a:srgbClr val="FFFFFF"/>
              </a:solidFill>
              <a:prstDash val="solid"/>
              <a:miter lim="400000"/>
            </a:ln>
          </a:top>
          <a:bottom>
            <a:ln w="38100" cap="flat">
              <a:solidFill>
                <a:srgbClr val="FFFFFF"/>
              </a:solidFill>
              <a:prstDash val="solid"/>
              <a:miter lim="400000"/>
            </a:ln>
          </a:bottom>
          <a:insideH>
            <a:ln w="38100" cap="flat">
              <a:solidFill>
                <a:srgbClr val="FFFFFF"/>
              </a:solidFill>
              <a:prstDash val="solid"/>
              <a:miter lim="400000"/>
            </a:ln>
          </a:insideH>
          <a:insideV>
            <a:ln w="381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38100" cap="flat">
              <a:solidFill>
                <a:srgbClr val="FFFFFF"/>
              </a:solidFill>
              <a:prstDash val="solid"/>
              <a:miter lim="400000"/>
            </a:ln>
          </a:left>
          <a:right>
            <a:ln w="38100" cap="flat">
              <a:solidFill>
                <a:srgbClr val="FFFFFF"/>
              </a:solidFill>
              <a:prstDash val="solid"/>
              <a:miter lim="400000"/>
            </a:ln>
          </a:right>
          <a:top>
            <a:ln w="38100" cap="flat">
              <a:solidFill>
                <a:srgbClr val="FFFFFF"/>
              </a:solidFill>
              <a:prstDash val="solid"/>
              <a:miter lim="400000"/>
            </a:ln>
          </a:top>
          <a:bottom>
            <a:ln w="38100" cap="flat">
              <a:solidFill>
                <a:srgbClr val="FFFFFF"/>
              </a:solidFill>
              <a:prstDash val="solid"/>
              <a:miter lim="400000"/>
            </a:ln>
          </a:bottom>
          <a:insideH>
            <a:ln w="38100" cap="flat">
              <a:solidFill>
                <a:srgbClr val="FFFFFF"/>
              </a:solidFill>
              <a:prstDash val="solid"/>
              <a:miter lim="400000"/>
            </a:ln>
          </a:insideH>
          <a:insideV>
            <a:ln w="381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firstRow>
  </a:tblStyle>
  <a:tblStyle styleId="{D51ADE6A-740E-44AE-83CC-AE7238B6C88D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38100" cap="flat">
              <a:solidFill>
                <a:srgbClr val="FFFFFF"/>
              </a:solidFill>
              <a:prstDash val="solid"/>
              <a:miter lim="400000"/>
            </a:ln>
          </a:left>
          <a:right>
            <a:ln w="38100" cap="flat">
              <a:solidFill>
                <a:srgbClr val="FFFFFF"/>
              </a:solidFill>
              <a:prstDash val="solid"/>
              <a:miter lim="400000"/>
            </a:ln>
          </a:right>
          <a:top>
            <a:ln w="38100" cap="flat">
              <a:solidFill>
                <a:srgbClr val="FFFFFF"/>
              </a:solidFill>
              <a:prstDash val="solid"/>
              <a:miter lim="400000"/>
            </a:ln>
          </a:top>
          <a:bottom>
            <a:ln w="38100" cap="flat">
              <a:solidFill>
                <a:srgbClr val="FFFFFF"/>
              </a:solidFill>
              <a:prstDash val="solid"/>
              <a:miter lim="400000"/>
            </a:ln>
          </a:bottom>
          <a:insideH>
            <a:ln w="38100" cap="flat">
              <a:solidFill>
                <a:srgbClr val="FFFFFF"/>
              </a:solidFill>
              <a:prstDash val="solid"/>
              <a:miter lim="400000"/>
            </a:ln>
          </a:insideH>
          <a:insideV>
            <a:ln w="381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8EA5CB">
              <a:alpha val="25000"/>
            </a:srgbClr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38100" cap="flat">
              <a:solidFill>
                <a:srgbClr val="FFFFFF"/>
              </a:solidFill>
              <a:prstDash val="solid"/>
              <a:miter lim="400000"/>
            </a:ln>
          </a:left>
          <a:right>
            <a:ln w="38100" cap="flat">
              <a:solidFill>
                <a:srgbClr val="FFFFFF"/>
              </a:solidFill>
              <a:prstDash val="solid"/>
              <a:miter lim="400000"/>
            </a:ln>
          </a:right>
          <a:top>
            <a:ln w="38100" cap="flat">
              <a:solidFill>
                <a:srgbClr val="FFFFFF"/>
              </a:solidFill>
              <a:prstDash val="solid"/>
              <a:miter lim="400000"/>
            </a:ln>
          </a:top>
          <a:bottom>
            <a:ln w="38100" cap="flat">
              <a:solidFill>
                <a:srgbClr val="FFFFFF"/>
              </a:solidFill>
              <a:prstDash val="solid"/>
              <a:miter lim="400000"/>
            </a:ln>
          </a:bottom>
          <a:insideH>
            <a:ln w="38100" cap="flat">
              <a:solidFill>
                <a:srgbClr val="FFFFFF"/>
              </a:solidFill>
              <a:prstDash val="solid"/>
              <a:miter lim="400000"/>
            </a:ln>
          </a:insideH>
          <a:insideV>
            <a:ln w="381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38100" cap="flat">
              <a:solidFill>
                <a:srgbClr val="FFFFFF"/>
              </a:solidFill>
              <a:prstDash val="solid"/>
              <a:miter lim="400000"/>
            </a:ln>
          </a:left>
          <a:right>
            <a:ln w="38100" cap="flat">
              <a:solidFill>
                <a:srgbClr val="FFFFFF"/>
              </a:solidFill>
              <a:prstDash val="solid"/>
              <a:miter lim="400000"/>
            </a:ln>
          </a:right>
          <a:top>
            <a:ln w="38100" cap="flat">
              <a:solidFill>
                <a:srgbClr val="FFFFFF"/>
              </a:solidFill>
              <a:prstDash val="solid"/>
              <a:miter lim="400000"/>
            </a:ln>
          </a:top>
          <a:bottom>
            <a:ln w="38100" cap="flat">
              <a:solidFill>
                <a:srgbClr val="FFFFFF"/>
              </a:solidFill>
              <a:prstDash val="solid"/>
              <a:miter lim="400000"/>
            </a:ln>
          </a:bottom>
          <a:insideH>
            <a:ln w="38100" cap="flat">
              <a:solidFill>
                <a:srgbClr val="FFFFFF"/>
              </a:solidFill>
              <a:prstDash val="solid"/>
              <a:miter lim="400000"/>
            </a:ln>
          </a:insideH>
          <a:insideV>
            <a:ln w="381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38100" cap="flat">
              <a:solidFill>
                <a:srgbClr val="FFFFFF"/>
              </a:solidFill>
              <a:prstDash val="solid"/>
              <a:miter lim="400000"/>
            </a:ln>
          </a:left>
          <a:right>
            <a:ln w="38100" cap="flat">
              <a:solidFill>
                <a:srgbClr val="FFFFFF"/>
              </a:solidFill>
              <a:prstDash val="solid"/>
              <a:miter lim="400000"/>
            </a:ln>
          </a:right>
          <a:top>
            <a:ln w="38100" cap="flat">
              <a:solidFill>
                <a:srgbClr val="FFFFFF"/>
              </a:solidFill>
              <a:prstDash val="solid"/>
              <a:miter lim="400000"/>
            </a:ln>
          </a:top>
          <a:bottom>
            <a:ln w="38100" cap="flat">
              <a:solidFill>
                <a:srgbClr val="FFFFFF"/>
              </a:solidFill>
              <a:prstDash val="solid"/>
              <a:miter lim="400000"/>
            </a:ln>
          </a:bottom>
          <a:insideH>
            <a:ln w="38100" cap="flat">
              <a:solidFill>
                <a:srgbClr val="FFFFFF"/>
              </a:solidFill>
              <a:prstDash val="solid"/>
              <a:miter lim="400000"/>
            </a:ln>
          </a:insideH>
          <a:insideV>
            <a:ln w="381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firstRow>
  </a:tblStyle>
  <a:tblStyle styleId="{EEE7283C-3CF3-47DC-8721-378D4A62B228}" styleName="">
    <a:tblBg/>
    <a:wholeTbl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E6E3D7"/>
          </a:solidFill>
        </a:fill>
      </a:tcStyle>
    </a:wholeTbl>
    <a:band2H>
      <a:tcTxStyle/>
      <a:tcStyle>
        <a:tcBdr/>
        <a:fill>
          <a:solidFill>
            <a:srgbClr val="C3C2C2"/>
          </a:solidFill>
        </a:fill>
      </a:tcStyle>
    </a:band2H>
    <a:firstCol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09C99"/>
          </a:solidFill>
        </a:fill>
      </a:tcStyle>
    </a:firstCol>
    <a:la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lastRow>
    <a:fir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firstRow>
  </a:tblStyle>
  <a:tblStyle styleId="{CF821DB8-F4EB-4A41-A1BA-3FCAFE7338EE}" styleName="">
    <a:tblBg/>
    <a:wholeTbl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CE5E6"/>
          </a:solidFill>
        </a:fill>
      </a:tcStyle>
    </a:band2H>
    <a:firstCol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Col>
    <a:la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lastRow>
    <a:fir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Row>
  </a:tblStyle>
  <a:tblStyle styleId="{33BA23B1-9221-436E-865A-0063620EA4FD}" styleName="">
    <a:tblBg/>
    <a:wholeTbl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D0D1D2"/>
          </a:solidFill>
        </a:fill>
      </a:tcStyle>
    </a:wholeTbl>
    <a:band2H>
      <a:tcTxStyle/>
      <a:tcStyle>
        <a:tcBdr/>
        <a:fill>
          <a:solidFill>
            <a:srgbClr val="DEDEDF"/>
          </a:solidFill>
        </a:fill>
      </a:tcStyle>
    </a:band2H>
    <a:firstCol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761"/>
          </a:solidFill>
        </a:fill>
      </a:tcStyle>
    </a:firstCol>
    <a:la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909398"/>
          </a:solidFill>
        </a:fill>
      </a:tcStyle>
    </a:lastRow>
    <a:fir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67C85"/>
          </a:solidFill>
        </a:fill>
      </a:tcStyle>
    </a:firstRow>
  </a:tblStyle>
  <a:tblStyle styleId="{2708684C-4D16-4618-839F-0558EEFCDFE6}" styleName="">
    <a:tblBg/>
    <a:wholeTbl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  <a:tblStyle styleId="{4C3C2611-4C71-4FC5-86AE-919BDF0F9419}" styleName="">
    <a:tblBg/>
    <a:wholeTbl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398CCE"/>
          </a:solidFill>
        </a:fill>
      </a:tcStyle>
    </a:firstCol>
    <a:lastRow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5AC831"/>
          </a:solidFill>
        </a:fill>
      </a:tcStyle>
    </a:firstCol>
    <a:lastRow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381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94"/>
  </p:normalViewPr>
  <p:slideViewPr>
    <p:cSldViewPr snapToGrid="0" snapToObjects="1">
      <p:cViewPr varScale="1">
        <p:scale>
          <a:sx n="58" d="100"/>
          <a:sy n="58" d="100"/>
        </p:scale>
        <p:origin x="920" y="2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Shape 85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86" name="Shape 86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31800" latinLnBrk="0">
      <a:defRPr>
        <a:latin typeface="Lucida Grande"/>
        <a:ea typeface="Lucida Grande"/>
        <a:cs typeface="Lucida Grande"/>
        <a:sym typeface="Lucida Grande"/>
      </a:defRPr>
    </a:lvl1pPr>
    <a:lvl2pPr indent="228600" defTabSz="431800" latinLnBrk="0">
      <a:defRPr>
        <a:latin typeface="Lucida Grande"/>
        <a:ea typeface="Lucida Grande"/>
        <a:cs typeface="Lucida Grande"/>
        <a:sym typeface="Lucida Grande"/>
      </a:defRPr>
    </a:lvl2pPr>
    <a:lvl3pPr indent="457200" defTabSz="431800" latinLnBrk="0">
      <a:defRPr>
        <a:latin typeface="Lucida Grande"/>
        <a:ea typeface="Lucida Grande"/>
        <a:cs typeface="Lucida Grande"/>
        <a:sym typeface="Lucida Grande"/>
      </a:defRPr>
    </a:lvl3pPr>
    <a:lvl4pPr indent="685800" defTabSz="431800" latinLnBrk="0">
      <a:defRPr>
        <a:latin typeface="Lucida Grande"/>
        <a:ea typeface="Lucida Grande"/>
        <a:cs typeface="Lucida Grande"/>
        <a:sym typeface="Lucida Grande"/>
      </a:defRPr>
    </a:lvl4pPr>
    <a:lvl5pPr indent="914400" defTabSz="431800" latinLnBrk="0">
      <a:defRPr>
        <a:latin typeface="Lucida Grande"/>
        <a:ea typeface="Lucida Grande"/>
        <a:cs typeface="Lucida Grande"/>
        <a:sym typeface="Lucida Grande"/>
      </a:defRPr>
    </a:lvl5pPr>
    <a:lvl6pPr indent="1143000" defTabSz="431800" latinLnBrk="0">
      <a:defRPr>
        <a:latin typeface="Lucida Grande"/>
        <a:ea typeface="Lucida Grande"/>
        <a:cs typeface="Lucida Grande"/>
        <a:sym typeface="Lucida Grande"/>
      </a:defRPr>
    </a:lvl6pPr>
    <a:lvl7pPr indent="1371600" defTabSz="431800" latinLnBrk="0">
      <a:defRPr>
        <a:latin typeface="Lucida Grande"/>
        <a:ea typeface="Lucida Grande"/>
        <a:cs typeface="Lucida Grande"/>
        <a:sym typeface="Lucida Grande"/>
      </a:defRPr>
    </a:lvl7pPr>
    <a:lvl8pPr indent="1600200" defTabSz="431800" latinLnBrk="0">
      <a:defRPr>
        <a:latin typeface="Lucida Grande"/>
        <a:ea typeface="Lucida Grande"/>
        <a:cs typeface="Lucida Grande"/>
        <a:sym typeface="Lucida Grande"/>
      </a:defRPr>
    </a:lvl8pPr>
    <a:lvl9pPr indent="1828800" defTabSz="431800" latinLnBrk="0">
      <a:defRPr>
        <a:latin typeface="Lucida Grande"/>
        <a:ea typeface="Lucida Grande"/>
        <a:cs typeface="Lucida Grande"/>
        <a:sym typeface="Lucida Grand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Line"/>
          <p:cNvSpPr/>
          <p:nvPr/>
        </p:nvSpPr>
        <p:spPr>
          <a:xfrm flipV="1">
            <a:off x="1219200" y="4786069"/>
            <a:ext cx="21934224" cy="246"/>
          </a:xfrm>
          <a:prstGeom prst="line">
            <a:avLst/>
          </a:prstGeom>
          <a:ln w="76200">
            <a:solidFill>
              <a:srgbClr val="0067AC"/>
            </a:solidFill>
            <a:miter lim="400000"/>
          </a:ln>
        </p:spPr>
        <p:txBody>
          <a:bodyPr lIns="0" tIns="0" rIns="0" bIns="0"/>
          <a:lstStyle/>
          <a:p>
            <a:endParaRPr/>
          </a:p>
        </p:txBody>
      </p:sp>
      <p:sp>
        <p:nvSpPr>
          <p:cNvPr id="13" name="Title Text"/>
          <p:cNvSpPr txBox="1">
            <a:spLocks noGrp="1"/>
          </p:cNvSpPr>
          <p:nvPr>
            <p:ph type="title"/>
          </p:nvPr>
        </p:nvSpPr>
        <p:spPr>
          <a:xfrm>
            <a:off x="1219200" y="819150"/>
            <a:ext cx="21983700" cy="3181350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14" name="Body Level One…"/>
          <p:cNvSpPr txBox="1">
            <a:spLocks noGrp="1"/>
          </p:cNvSpPr>
          <p:nvPr>
            <p:ph type="body" idx="1"/>
          </p:nvPr>
        </p:nvSpPr>
        <p:spPr>
          <a:xfrm>
            <a:off x="1219200" y="6359624"/>
            <a:ext cx="21983700" cy="6213376"/>
          </a:xfrm>
          <a:prstGeom prst="rect">
            <a:avLst/>
          </a:prstGeom>
        </p:spPr>
        <p:txBody>
          <a:bodyPr lIns="76200" tIns="76200" rIns="76200" bIns="76200"/>
          <a:lstStyle>
            <a:lvl1pPr algn="ctr">
              <a:lnSpc>
                <a:spcPct val="130000"/>
              </a:lnSpc>
              <a:spcBef>
                <a:spcPts val="0"/>
              </a:spcBef>
              <a:defRPr sz="14400">
                <a:solidFill>
                  <a:srgbClr val="53585F"/>
                </a:solidFill>
              </a:defRPr>
            </a:lvl1pPr>
            <a:lvl2pPr marL="0" indent="0" algn="ctr">
              <a:buSzTx/>
              <a:buNone/>
              <a:defRPr sz="9000"/>
            </a:lvl2pPr>
            <a:lvl3pPr marL="0" indent="0" algn="ctr">
              <a:spcBef>
                <a:spcPts val="3400"/>
              </a:spcBef>
              <a:buSzTx/>
              <a:buNone/>
              <a:defRPr sz="1800"/>
            </a:lvl3pPr>
            <a:lvl4pPr marL="0" algn="ctr">
              <a:spcBef>
                <a:spcPts val="3400"/>
              </a:spcBef>
              <a:defRPr sz="1800"/>
            </a:lvl4pPr>
            <a:lvl5pPr marL="0" algn="ctr">
              <a:spcBef>
                <a:spcPts val="3400"/>
              </a:spcBef>
              <a:defRPr sz="18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23" name="Body Level One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4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Numb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32" name="Body Level One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>
            <a:lvl1pPr marL="1481666" indent="-1481666">
              <a:buSzPct val="100000"/>
              <a:buAutoNum type="arabicPeriod"/>
            </a:lvl1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3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41" name="Body Level One…"/>
          <p:cNvSpPr txBox="1">
            <a:spLocks noGrp="1"/>
          </p:cNvSpPr>
          <p:nvPr>
            <p:ph type="body" idx="1"/>
          </p:nvPr>
        </p:nvSpPr>
        <p:spPr>
          <a:xfrm>
            <a:off x="1238250" y="3797101"/>
            <a:ext cx="21907500" cy="9214744"/>
          </a:xfrm>
          <a:prstGeom prst="rect">
            <a:avLst/>
          </a:prstGeom>
        </p:spPr>
        <p:txBody>
          <a:bodyPr/>
          <a:lstStyle>
            <a:lvl2pPr marL="1828800"/>
            <a:lvl3pPr marL="2191445" indent="-654745">
              <a:buSzPct val="43000"/>
              <a:buBlip>
                <a:blip r:embed="rId2"/>
              </a:buBlip>
              <a:defRPr sz="1800"/>
            </a:lvl3pPr>
            <a:lvl4pPr marL="2762945" indent="-654745">
              <a:buSzPct val="43000"/>
              <a:buBlip>
                <a:blip r:embed="rId2"/>
              </a:buBlip>
              <a:defRPr sz="1800"/>
            </a:lvl4pPr>
            <a:lvl5pPr marL="3118545" indent="-654745">
              <a:buSzPct val="43000"/>
              <a:buBlip>
                <a:blip r:embed="rId2"/>
              </a:buBlip>
              <a:defRPr sz="18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2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Ver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Line"/>
          <p:cNvSpPr/>
          <p:nvPr/>
        </p:nvSpPr>
        <p:spPr>
          <a:xfrm>
            <a:off x="1238251" y="2762250"/>
            <a:ext cx="21910418" cy="0"/>
          </a:xfrm>
          <a:prstGeom prst="line">
            <a:avLst/>
          </a:prstGeom>
          <a:ln w="76200">
            <a:solidFill>
              <a:srgbClr val="0067AC"/>
            </a:solidFill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+mn-lt"/>
                <a:ea typeface="+mn-ea"/>
                <a:cs typeface="+mn-cs"/>
                <a:sym typeface="Chalkboard"/>
              </a:defRPr>
            </a:pPr>
            <a:endParaRPr/>
          </a:p>
        </p:txBody>
      </p:sp>
      <p:sp>
        <p:nvSpPr>
          <p:cNvPr id="50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>
            <a:normAutofit/>
          </a:bodyPr>
          <a:lstStyle/>
          <a:p>
            <a:r>
              <a:t>Title Text</a:t>
            </a:r>
          </a:p>
        </p:txBody>
      </p:sp>
      <p:sp>
        <p:nvSpPr>
          <p:cNvPr id="51" name="Body Level One…"/>
          <p:cNvSpPr txBox="1">
            <a:spLocks noGrp="1"/>
          </p:cNvSpPr>
          <p:nvPr>
            <p:ph type="body" idx="1"/>
          </p:nvPr>
        </p:nvSpPr>
        <p:spPr>
          <a:xfrm>
            <a:off x="1257300" y="3558182"/>
            <a:ext cx="20209669" cy="9605368"/>
          </a:xfrm>
          <a:prstGeom prst="rect">
            <a:avLst/>
          </a:prstGeom>
        </p:spPr>
        <p:txBody>
          <a:bodyPr>
            <a:normAutofit/>
          </a:bodyPr>
          <a:lstStyle>
            <a:lvl2pPr marL="1282700" indent="0">
              <a:spcBef>
                <a:spcPts val="4800"/>
              </a:spcBef>
              <a:buSzTx/>
              <a:buNone/>
              <a:defRPr sz="8400">
                <a:solidFill>
                  <a:srgbClr val="000000"/>
                </a:solidFill>
              </a:defRPr>
            </a:lvl2pPr>
            <a:lvl3pPr marL="2669492" indent="-1018492">
              <a:spcBef>
                <a:spcPts val="4800"/>
              </a:spcBef>
              <a:buSzPct val="43000"/>
              <a:buBlip>
                <a:blip r:embed="rId2"/>
              </a:buBlip>
              <a:defRPr sz="8400">
                <a:solidFill>
                  <a:srgbClr val="000000"/>
                </a:solidFill>
              </a:defRPr>
            </a:lvl3pPr>
            <a:lvl4pPr marL="3417689" indent="-1309489">
              <a:spcBef>
                <a:spcPts val="4800"/>
              </a:spcBef>
              <a:buSzPct val="43000"/>
              <a:buBlip>
                <a:blip r:embed="rId2"/>
              </a:buBlip>
              <a:defRPr sz="8400">
                <a:solidFill>
                  <a:srgbClr val="000000"/>
                </a:solidFill>
              </a:defRPr>
            </a:lvl4pPr>
            <a:lvl5pPr marL="4001892" indent="-1309492">
              <a:spcBef>
                <a:spcPts val="4800"/>
              </a:spcBef>
              <a:buSzPct val="43000"/>
              <a:buBlip>
                <a:blip r:embed="rId2"/>
              </a:buBlip>
              <a:defRPr sz="8400">
                <a:solidFill>
                  <a:srgbClr val="000000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2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2101734" y="13799055"/>
            <a:ext cx="200928" cy="202695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1993909" y="13103418"/>
            <a:ext cx="403946" cy="479233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Vocabular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Vocabulary"/>
          <p:cNvSpPr txBox="1"/>
          <p:nvPr/>
        </p:nvSpPr>
        <p:spPr>
          <a:xfrm>
            <a:off x="1264470" y="913804"/>
            <a:ext cx="21907501" cy="1600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76200" tIns="76200" rIns="76200" bIns="76200" anchor="ctr">
            <a:spAutoFit/>
          </a:bodyPr>
          <a:lstStyle>
            <a:lvl1pPr algn="ctr" defTabSz="647700">
              <a:defRPr sz="9000">
                <a:solidFill>
                  <a:srgbClr val="0067AC"/>
                </a:solidFill>
                <a:latin typeface="+mj-lt"/>
                <a:ea typeface="+mj-ea"/>
                <a:cs typeface="+mj-cs"/>
                <a:sym typeface="Helvetica Neue"/>
              </a:defRPr>
            </a:lvl1pPr>
          </a:lstStyle>
          <a:p>
            <a:r>
              <a:t>Vocabulary</a:t>
            </a:r>
          </a:p>
        </p:txBody>
      </p:sp>
      <p:sp>
        <p:nvSpPr>
          <p:cNvPr id="67" name="Body Level One…"/>
          <p:cNvSpPr txBox="1">
            <a:spLocks noGrp="1"/>
          </p:cNvSpPr>
          <p:nvPr>
            <p:ph type="body" idx="1"/>
          </p:nvPr>
        </p:nvSpPr>
        <p:spPr>
          <a:xfrm>
            <a:off x="1257300" y="5486400"/>
            <a:ext cx="21907500" cy="6858000"/>
          </a:xfrm>
          <a:prstGeom prst="rect">
            <a:avLst/>
          </a:prstGeom>
        </p:spPr>
        <p:txBody>
          <a:bodyPr lIns="76200" tIns="76200" rIns="76200" bIns="76200"/>
          <a:lstStyle>
            <a:lvl1pPr algn="ctr">
              <a:spcBef>
                <a:spcPts val="3400"/>
              </a:spcBef>
              <a:defRPr sz="20000"/>
            </a:lvl1pPr>
            <a:lvl2pPr marL="1676400">
              <a:spcBef>
                <a:spcPts val="3400"/>
              </a:spcBef>
              <a:defRPr sz="6600"/>
            </a:lvl2pPr>
            <a:lvl3pPr marL="2191445" indent="-654745">
              <a:buSzPct val="43000"/>
              <a:buBlip>
                <a:blip r:embed="rId2"/>
              </a:buBlip>
              <a:defRPr sz="5400"/>
            </a:lvl3pPr>
            <a:lvl4pPr marL="2762945" indent="-654745">
              <a:buSzPct val="43000"/>
              <a:buBlip>
                <a:blip r:embed="rId2"/>
              </a:buBlip>
              <a:defRPr sz="4200"/>
            </a:lvl4pPr>
            <a:lvl5pPr marL="3347146" indent="-654746">
              <a:buSzPct val="43000"/>
              <a:buBlip>
                <a:blip r:embed="rId2"/>
              </a:buBlip>
              <a:defRPr sz="42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6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Alphab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Line"/>
          <p:cNvSpPr/>
          <p:nvPr/>
        </p:nvSpPr>
        <p:spPr>
          <a:xfrm flipV="1">
            <a:off x="11556999" y="6223000"/>
            <a:ext cx="1270001" cy="1270000"/>
          </a:xfrm>
          <a:prstGeom prst="line">
            <a:avLst/>
          </a:prstGeom>
          <a:ln w="38100">
            <a:solidFill>
              <a:srgbClr val="FFFFFF"/>
            </a:solidFill>
            <a:miter lim="400000"/>
          </a:ln>
        </p:spPr>
        <p:txBody>
          <a:bodyPr lIns="0" tIns="0" rIns="0" bIns="0"/>
          <a:lstStyle/>
          <a:p>
            <a:pPr marL="1333500" indent="-1333500" defTabSz="647700">
              <a:spcBef>
                <a:spcPts val="3400"/>
              </a:spcBef>
              <a:buSzPct val="43000"/>
              <a:buBlip>
                <a:blip r:embed="rId2"/>
              </a:buBlip>
              <a:defRPr sz="9000">
                <a:solidFill>
                  <a:srgbClr val="53585F"/>
                </a:solidFill>
                <a:latin typeface="Avenir Next"/>
                <a:ea typeface="Avenir Next"/>
                <a:cs typeface="Avenir Next"/>
                <a:sym typeface="Avenir Next"/>
              </a:defRPr>
            </a:pPr>
            <a:endParaRPr/>
          </a:p>
        </p:txBody>
      </p:sp>
      <p:sp>
        <p:nvSpPr>
          <p:cNvPr id="76" name="Line"/>
          <p:cNvSpPr/>
          <p:nvPr/>
        </p:nvSpPr>
        <p:spPr>
          <a:xfrm>
            <a:off x="2557958" y="3901678"/>
            <a:ext cx="19268084" cy="1"/>
          </a:xfrm>
          <a:prstGeom prst="line">
            <a:avLst/>
          </a:prstGeom>
          <a:ln w="38100">
            <a:solidFill>
              <a:srgbClr val="53585F"/>
            </a:solidFill>
            <a:miter lim="400000"/>
          </a:ln>
        </p:spPr>
        <p:txBody>
          <a:bodyPr lIns="0" tIns="0" rIns="0" bIns="0"/>
          <a:lstStyle/>
          <a:p>
            <a:pPr marL="1333500" indent="-1333500" defTabSz="647700">
              <a:spcBef>
                <a:spcPts val="3400"/>
              </a:spcBef>
              <a:buSzPct val="43000"/>
              <a:buBlip>
                <a:blip r:embed="rId2"/>
              </a:buBlip>
              <a:defRPr sz="9000">
                <a:solidFill>
                  <a:srgbClr val="53585F"/>
                </a:solidFill>
                <a:latin typeface="Avenir Next"/>
                <a:ea typeface="Avenir Next"/>
                <a:cs typeface="Avenir Next"/>
                <a:sym typeface="Avenir Next"/>
              </a:defRPr>
            </a:pPr>
            <a:endParaRPr/>
          </a:p>
        </p:txBody>
      </p:sp>
      <p:sp>
        <p:nvSpPr>
          <p:cNvPr id="77" name="Line"/>
          <p:cNvSpPr/>
          <p:nvPr/>
        </p:nvSpPr>
        <p:spPr>
          <a:xfrm>
            <a:off x="2557958" y="6858000"/>
            <a:ext cx="19268084" cy="0"/>
          </a:xfrm>
          <a:prstGeom prst="line">
            <a:avLst/>
          </a:prstGeom>
          <a:ln w="38100">
            <a:solidFill>
              <a:srgbClr val="53585F"/>
            </a:solidFill>
            <a:custDash>
              <a:ds d="200000" sp="200000"/>
            </a:custDash>
            <a:miter lim="400000"/>
          </a:ln>
        </p:spPr>
        <p:txBody>
          <a:bodyPr lIns="0" tIns="0" rIns="0" bIns="0"/>
          <a:lstStyle/>
          <a:p>
            <a:pPr marL="1333500" indent="-1333500" defTabSz="647700">
              <a:spcBef>
                <a:spcPts val="3400"/>
              </a:spcBef>
              <a:buSzPct val="43000"/>
              <a:buBlip>
                <a:blip r:embed="rId2"/>
              </a:buBlip>
              <a:defRPr sz="9000">
                <a:solidFill>
                  <a:srgbClr val="53585F"/>
                </a:solidFill>
                <a:latin typeface="Avenir Next"/>
                <a:ea typeface="Avenir Next"/>
                <a:cs typeface="Avenir Next"/>
                <a:sym typeface="Avenir Next"/>
              </a:defRPr>
            </a:pPr>
            <a:endParaRPr/>
          </a:p>
        </p:txBody>
      </p:sp>
      <p:sp>
        <p:nvSpPr>
          <p:cNvPr id="78" name="Line"/>
          <p:cNvSpPr/>
          <p:nvPr/>
        </p:nvSpPr>
        <p:spPr>
          <a:xfrm>
            <a:off x="2684958" y="9941321"/>
            <a:ext cx="19268084" cy="1"/>
          </a:xfrm>
          <a:prstGeom prst="line">
            <a:avLst/>
          </a:prstGeom>
          <a:ln w="38100">
            <a:solidFill>
              <a:srgbClr val="53585F"/>
            </a:solidFill>
            <a:miter lim="400000"/>
          </a:ln>
        </p:spPr>
        <p:txBody>
          <a:bodyPr lIns="0" tIns="0" rIns="0" bIns="0"/>
          <a:lstStyle/>
          <a:p>
            <a:pPr marL="1333500" indent="-1333500" defTabSz="647700">
              <a:spcBef>
                <a:spcPts val="3400"/>
              </a:spcBef>
              <a:buSzPct val="43000"/>
              <a:buBlip>
                <a:blip r:embed="rId2"/>
              </a:buBlip>
              <a:defRPr sz="9000">
                <a:solidFill>
                  <a:srgbClr val="53585F"/>
                </a:solidFill>
                <a:latin typeface="Avenir Next"/>
                <a:ea typeface="Avenir Next"/>
                <a:cs typeface="Avenir Next"/>
                <a:sym typeface="Avenir Next"/>
              </a:defRPr>
            </a:pPr>
            <a:endParaRPr/>
          </a:p>
        </p:txBody>
      </p:sp>
      <p:sp>
        <p:nvSpPr>
          <p:cNvPr id="79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2202197" y="13716000"/>
            <a:ext cx="253493" cy="254000"/>
          </a:xfrm>
          <a:prstGeom prst="rect">
            <a:avLst/>
          </a:prstGeom>
        </p:spPr>
        <p:txBody>
          <a:bodyPr anchor="t"/>
          <a:lstStyle>
            <a:lvl1pPr algn="l">
              <a:spcBef>
                <a:spcPts val="1800"/>
              </a:spcBef>
              <a:defRPr sz="600">
                <a:solidFill>
                  <a:srgbClr val="53585F"/>
                </a:solidFill>
                <a:latin typeface="Avenir Next"/>
                <a:ea typeface="Avenir Next"/>
                <a:cs typeface="Avenir Next"/>
                <a:sym typeface="Avenir Nex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ine"/>
          <p:cNvSpPr/>
          <p:nvPr/>
        </p:nvSpPr>
        <p:spPr>
          <a:xfrm>
            <a:off x="1238250" y="2762250"/>
            <a:ext cx="21910419" cy="0"/>
          </a:xfrm>
          <a:prstGeom prst="line">
            <a:avLst/>
          </a:prstGeom>
          <a:ln w="76200">
            <a:solidFill>
              <a:srgbClr val="0067AC"/>
            </a:solidFill>
            <a:miter lim="400000"/>
          </a:ln>
        </p:spPr>
        <p:txBody>
          <a:bodyPr lIns="0" tIns="0" rIns="0" bIns="0"/>
          <a:lstStyle/>
          <a:p>
            <a:endParaRPr/>
          </a:p>
        </p:txBody>
      </p:sp>
      <p:sp>
        <p:nvSpPr>
          <p:cNvPr id="3" name="Title Text"/>
          <p:cNvSpPr txBox="1">
            <a:spLocks noGrp="1"/>
          </p:cNvSpPr>
          <p:nvPr>
            <p:ph type="title"/>
          </p:nvPr>
        </p:nvSpPr>
        <p:spPr>
          <a:xfrm>
            <a:off x="1219200" y="304800"/>
            <a:ext cx="21983700" cy="219075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76200" tIns="76200" rIns="76200" bIns="76200" anchor="b"/>
          <a:lstStyle/>
          <a:p>
            <a:r>
              <a:t>Title Text</a:t>
            </a:r>
          </a:p>
        </p:txBody>
      </p:sp>
      <p:sp>
        <p:nvSpPr>
          <p:cNvPr id="4" name="Body Level One…"/>
          <p:cNvSpPr txBox="1">
            <a:spLocks noGrp="1"/>
          </p:cNvSpPr>
          <p:nvPr>
            <p:ph type="body" idx="1"/>
          </p:nvPr>
        </p:nvSpPr>
        <p:spPr>
          <a:xfrm>
            <a:off x="1257300" y="3558182"/>
            <a:ext cx="21907500" cy="960536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/>
          <a:lstStyle>
            <a:lvl2pPr marL="2578100" indent="-914400">
              <a:spcBef>
                <a:spcPts val="3600"/>
              </a:spcBef>
              <a:buSzPct val="100000"/>
              <a:buChar char="•"/>
              <a:defRPr sz="7200">
                <a:solidFill>
                  <a:srgbClr val="53585F"/>
                </a:solidFill>
              </a:defRPr>
            </a:lvl2pPr>
            <a:lvl3pPr marL="3746500" indent="-914400">
              <a:spcBef>
                <a:spcPts val="4000"/>
              </a:spcBef>
              <a:buSzPct val="75000"/>
              <a:buChar char="•"/>
              <a:defRPr sz="6000">
                <a:solidFill>
                  <a:srgbClr val="53585F"/>
                </a:solidFill>
              </a:defRPr>
            </a:lvl3pPr>
            <a:lvl4pPr marL="4711700" indent="0">
              <a:spcBef>
                <a:spcPts val="4000"/>
              </a:spcBef>
              <a:defRPr sz="4800">
                <a:solidFill>
                  <a:srgbClr val="53585F"/>
                </a:solidFill>
              </a:defRPr>
            </a:lvl4pPr>
            <a:lvl5pPr marL="5727700" indent="0">
              <a:spcBef>
                <a:spcPts val="4000"/>
              </a:spcBef>
              <a:defRPr sz="3600">
                <a:solidFill>
                  <a:srgbClr val="53585F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2101734" y="13799055"/>
            <a:ext cx="200928" cy="202695"/>
          </a:xfrm>
          <a:prstGeom prst="rect">
            <a:avLst/>
          </a:prstGeom>
          <a:ln w="12700">
            <a:miter lim="400000"/>
          </a:ln>
        </p:spPr>
        <p:txBody>
          <a:bodyPr wrap="none" lIns="76200" tIns="76200" rIns="76200" bIns="76200" anchor="b">
            <a:spAutoFit/>
          </a:bodyPr>
          <a:lstStyle>
            <a:lvl1pPr algn="ctr" defTabSz="647700">
              <a:defRPr sz="300">
                <a:solidFill>
                  <a:srgbClr val="FFFFFF"/>
                </a:solidFill>
                <a:latin typeface="+mn-lt"/>
                <a:ea typeface="+mn-ea"/>
                <a:cs typeface="+mn-cs"/>
                <a:sym typeface="Chalkboard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p:transition spd="med"/>
  <p:txStyles>
    <p:titleStyle>
      <a:lvl1pPr marL="0" marR="0" indent="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067AC"/>
          </a:solidFill>
          <a:uFillTx/>
          <a:latin typeface="+mj-lt"/>
          <a:ea typeface="+mj-ea"/>
          <a:cs typeface="+mj-cs"/>
          <a:sym typeface="Helvetica Neue"/>
        </a:defRPr>
      </a:lvl1pPr>
      <a:lvl2pPr marL="0" marR="0" indent="2286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067AC"/>
          </a:solidFill>
          <a:uFillTx/>
          <a:latin typeface="+mj-lt"/>
          <a:ea typeface="+mj-ea"/>
          <a:cs typeface="+mj-cs"/>
          <a:sym typeface="Helvetica Neue"/>
        </a:defRPr>
      </a:lvl2pPr>
      <a:lvl3pPr marL="0" marR="0" indent="4572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067AC"/>
          </a:solidFill>
          <a:uFillTx/>
          <a:latin typeface="+mj-lt"/>
          <a:ea typeface="+mj-ea"/>
          <a:cs typeface="+mj-cs"/>
          <a:sym typeface="Helvetica Neue"/>
        </a:defRPr>
      </a:lvl3pPr>
      <a:lvl4pPr marL="0" marR="0" indent="6858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067AC"/>
          </a:solidFill>
          <a:uFillTx/>
          <a:latin typeface="+mj-lt"/>
          <a:ea typeface="+mj-ea"/>
          <a:cs typeface="+mj-cs"/>
          <a:sym typeface="Helvetica Neue"/>
        </a:defRPr>
      </a:lvl4pPr>
      <a:lvl5pPr marL="0" marR="0" indent="9144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067AC"/>
          </a:solidFill>
          <a:uFillTx/>
          <a:latin typeface="+mj-lt"/>
          <a:ea typeface="+mj-ea"/>
          <a:cs typeface="+mj-cs"/>
          <a:sym typeface="Helvetica Neue"/>
        </a:defRPr>
      </a:lvl5pPr>
      <a:lvl6pPr marL="0" marR="0" indent="11430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067AC"/>
          </a:solidFill>
          <a:uFillTx/>
          <a:latin typeface="+mj-lt"/>
          <a:ea typeface="+mj-ea"/>
          <a:cs typeface="+mj-cs"/>
          <a:sym typeface="Helvetica Neue"/>
        </a:defRPr>
      </a:lvl6pPr>
      <a:lvl7pPr marL="0" marR="0" indent="13716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067AC"/>
          </a:solidFill>
          <a:uFillTx/>
          <a:latin typeface="+mj-lt"/>
          <a:ea typeface="+mj-ea"/>
          <a:cs typeface="+mj-cs"/>
          <a:sym typeface="Helvetica Neue"/>
        </a:defRPr>
      </a:lvl7pPr>
      <a:lvl8pPr marL="0" marR="0" indent="16002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067AC"/>
          </a:solidFill>
          <a:uFillTx/>
          <a:latin typeface="+mj-lt"/>
          <a:ea typeface="+mj-ea"/>
          <a:cs typeface="+mj-cs"/>
          <a:sym typeface="Helvetica Neue"/>
        </a:defRPr>
      </a:lvl8pPr>
      <a:lvl9pPr marL="0" marR="0" indent="18288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067AC"/>
          </a:solidFill>
          <a:uFillTx/>
          <a:latin typeface="+mj-lt"/>
          <a:ea typeface="+mj-ea"/>
          <a:cs typeface="+mj-cs"/>
          <a:sym typeface="Helvetica Neue"/>
        </a:defRPr>
      </a:lvl9pPr>
    </p:titleStyle>
    <p:bodyStyle>
      <a:lvl1pPr marL="0" marR="0" indent="0" algn="l" defTabSz="647700" latinLnBrk="0">
        <a:lnSpc>
          <a:spcPct val="100000"/>
        </a:lnSpc>
        <a:spcBef>
          <a:spcPts val="480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Times New Roman"/>
          <a:ea typeface="Times New Roman"/>
          <a:cs typeface="Times New Roman"/>
          <a:sym typeface="Times New Roman"/>
        </a:defRPr>
      </a:lvl1pPr>
      <a:lvl2pPr marL="0" marR="0" indent="228600" algn="l" defTabSz="647700" latinLnBrk="0">
        <a:lnSpc>
          <a:spcPct val="100000"/>
        </a:lnSpc>
        <a:spcBef>
          <a:spcPts val="480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Times New Roman"/>
          <a:ea typeface="Times New Roman"/>
          <a:cs typeface="Times New Roman"/>
          <a:sym typeface="Times New Roman"/>
        </a:defRPr>
      </a:lvl2pPr>
      <a:lvl3pPr marL="0" marR="0" indent="457200" algn="l" defTabSz="647700" latinLnBrk="0">
        <a:lnSpc>
          <a:spcPct val="100000"/>
        </a:lnSpc>
        <a:spcBef>
          <a:spcPts val="480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Times New Roman"/>
          <a:ea typeface="Times New Roman"/>
          <a:cs typeface="Times New Roman"/>
          <a:sym typeface="Times New Roman"/>
        </a:defRPr>
      </a:lvl3pPr>
      <a:lvl4pPr marL="0" marR="0" indent="685800" algn="l" defTabSz="647700" latinLnBrk="0">
        <a:lnSpc>
          <a:spcPct val="100000"/>
        </a:lnSpc>
        <a:spcBef>
          <a:spcPts val="480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Times New Roman"/>
          <a:ea typeface="Times New Roman"/>
          <a:cs typeface="Times New Roman"/>
          <a:sym typeface="Times New Roman"/>
        </a:defRPr>
      </a:lvl4pPr>
      <a:lvl5pPr marL="0" marR="0" indent="914400" algn="l" defTabSz="647700" latinLnBrk="0">
        <a:lnSpc>
          <a:spcPct val="100000"/>
        </a:lnSpc>
        <a:spcBef>
          <a:spcPts val="480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Times New Roman"/>
          <a:ea typeface="Times New Roman"/>
          <a:cs typeface="Times New Roman"/>
          <a:sym typeface="Times New Roman"/>
        </a:defRPr>
      </a:lvl5pPr>
      <a:lvl6pPr marL="0" marR="0" indent="1143000" algn="l" defTabSz="647700" latinLnBrk="0">
        <a:lnSpc>
          <a:spcPct val="100000"/>
        </a:lnSpc>
        <a:spcBef>
          <a:spcPts val="480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Times New Roman"/>
          <a:ea typeface="Times New Roman"/>
          <a:cs typeface="Times New Roman"/>
          <a:sym typeface="Times New Roman"/>
        </a:defRPr>
      </a:lvl6pPr>
      <a:lvl7pPr marL="0" marR="0" indent="1371600" algn="l" defTabSz="647700" latinLnBrk="0">
        <a:lnSpc>
          <a:spcPct val="100000"/>
        </a:lnSpc>
        <a:spcBef>
          <a:spcPts val="480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Times New Roman"/>
          <a:ea typeface="Times New Roman"/>
          <a:cs typeface="Times New Roman"/>
          <a:sym typeface="Times New Roman"/>
        </a:defRPr>
      </a:lvl7pPr>
      <a:lvl8pPr marL="0" marR="0" indent="1600200" algn="l" defTabSz="647700" latinLnBrk="0">
        <a:lnSpc>
          <a:spcPct val="100000"/>
        </a:lnSpc>
        <a:spcBef>
          <a:spcPts val="480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Times New Roman"/>
          <a:ea typeface="Times New Roman"/>
          <a:cs typeface="Times New Roman"/>
          <a:sym typeface="Times New Roman"/>
        </a:defRPr>
      </a:lvl8pPr>
      <a:lvl9pPr marL="0" marR="0" indent="1828800" algn="l" defTabSz="647700" latinLnBrk="0">
        <a:lnSpc>
          <a:spcPct val="100000"/>
        </a:lnSpc>
        <a:spcBef>
          <a:spcPts val="480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Times New Roman"/>
          <a:ea typeface="Times New Roman"/>
          <a:cs typeface="Times New Roman"/>
          <a:sym typeface="Times New Roman"/>
        </a:defRPr>
      </a:lvl9pPr>
    </p:bodyStyle>
    <p:otherStyle>
      <a:lvl1pPr marL="0" marR="0" indent="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halkboard"/>
        </a:defRPr>
      </a:lvl1pPr>
      <a:lvl2pPr marL="0" marR="0" indent="2286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halkboard"/>
        </a:defRPr>
      </a:lvl2pPr>
      <a:lvl3pPr marL="0" marR="0" indent="4572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halkboard"/>
        </a:defRPr>
      </a:lvl3pPr>
      <a:lvl4pPr marL="0" marR="0" indent="6858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halkboard"/>
        </a:defRPr>
      </a:lvl4pPr>
      <a:lvl5pPr marL="0" marR="0" indent="9144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halkboard"/>
        </a:defRPr>
      </a:lvl5pPr>
      <a:lvl6pPr marL="0" marR="0" indent="11430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halkboard"/>
        </a:defRPr>
      </a:lvl6pPr>
      <a:lvl7pPr marL="0" marR="0" indent="13716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halkboard"/>
        </a:defRPr>
      </a:lvl7pPr>
      <a:lvl8pPr marL="0" marR="0" indent="16002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halkboard"/>
        </a:defRPr>
      </a:lvl8pPr>
      <a:lvl9pPr marL="0" marR="0" indent="18288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halkboard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Chapter 22"/>
          <p:cNvSpPr txBox="1">
            <a:spLocks noGrp="1"/>
          </p:cNvSpPr>
          <p:nvPr>
            <p:ph type="ctr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Chapter 22</a:t>
            </a:r>
          </a:p>
        </p:txBody>
      </p:sp>
      <p:sp>
        <p:nvSpPr>
          <p:cNvPr id="89" name="Aorist Indicative"/>
          <p:cNvSpPr txBox="1">
            <a:spLocks noGrp="1"/>
          </p:cNvSpPr>
          <p:nvPr>
            <p:ph type="subTitle" idx="1"/>
          </p:nvPr>
        </p:nvSpPr>
        <p:spPr>
          <a:xfrm>
            <a:off x="1219200" y="6359623"/>
            <a:ext cx="21983700" cy="6213377"/>
          </a:xfrm>
          <a:prstGeom prst="rect">
            <a:avLst/>
          </a:prstGeom>
        </p:spPr>
        <p:txBody>
          <a:bodyPr/>
          <a:lstStyle/>
          <a:p>
            <a:r>
              <a:t>Aorist Indicative</a:t>
            </a:r>
          </a:p>
        </p:txBody>
      </p:sp>
    </p:spTree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Roots and Stems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Roots and Stems</a:t>
            </a:r>
          </a:p>
        </p:txBody>
      </p:sp>
      <p:sp>
        <p:nvSpPr>
          <p:cNvPr id="116" name="*βαλ → βάλλω *βαλ → ἔβαλον…"/>
          <p:cNvSpPr txBox="1">
            <a:spLocks noGrp="1"/>
          </p:cNvSpPr>
          <p:nvPr>
            <p:ph type="body" sz="half" idx="1"/>
          </p:nvPr>
        </p:nvSpPr>
        <p:spPr>
          <a:xfrm>
            <a:off x="7241678" y="4447182"/>
            <a:ext cx="9900644" cy="7082236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10000"/>
              </a:lnSpc>
              <a:tabLst>
                <a:tab pos="3187700" algn="l"/>
                <a:tab pos="5219700" algn="l"/>
              </a:tabLst>
              <a:defRPr sz="9600"/>
            </a:pPr>
            <a:r>
              <a:t>*βαλ	→	</a:t>
            </a:r>
            <a:r>
              <a:rPr>
                <a:solidFill>
                  <a:srgbClr val="A86C24"/>
                </a:solidFill>
              </a:rPr>
              <a:t>βάλλ</a:t>
            </a:r>
            <a:r>
              <a:t>ω</a:t>
            </a:r>
            <a:br/>
            <a:r>
              <a:t>*βαλ	→	ἔ</a:t>
            </a:r>
            <a:r>
              <a:rPr>
                <a:solidFill>
                  <a:srgbClr val="B26900"/>
                </a:solidFill>
              </a:rPr>
              <a:t>βαλ</a:t>
            </a:r>
            <a:r>
              <a:t>ον</a:t>
            </a:r>
          </a:p>
          <a:p>
            <a:pPr>
              <a:lnSpc>
                <a:spcPct val="110000"/>
              </a:lnSpc>
              <a:tabLst>
                <a:tab pos="3187700" algn="l"/>
                <a:tab pos="5219700" algn="l"/>
              </a:tabLst>
              <a:defRPr sz="9600"/>
            </a:pPr>
            <a:r>
              <a:t>*γεν	→	</a:t>
            </a:r>
            <a:r>
              <a:rPr>
                <a:solidFill>
                  <a:srgbClr val="A86C24"/>
                </a:solidFill>
              </a:rPr>
              <a:t>γίν</a:t>
            </a:r>
            <a:r>
              <a:t>ομαι</a:t>
            </a:r>
            <a:br/>
            <a:r>
              <a:t>*γεν	→	ἐ</a:t>
            </a:r>
            <a:r>
              <a:rPr>
                <a:solidFill>
                  <a:srgbClr val="B26900"/>
                </a:solidFill>
              </a:rPr>
              <a:t>γεν</a:t>
            </a:r>
            <a:r>
              <a:t>όμην</a:t>
            </a:r>
          </a:p>
        </p:txBody>
      </p:sp>
    </p:spTree>
  </p:cSld>
  <p:clrMapOvr>
    <a:masterClrMapping/>
  </p:clrMapOvr>
  <p:transition spd="med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Summary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Summary</a:t>
            </a:r>
          </a:p>
        </p:txBody>
      </p:sp>
      <p:sp>
        <p:nvSpPr>
          <p:cNvPr id="119" name="Undefined, normally past…"/>
          <p:cNvSpPr txBox="1">
            <a:spLocks noGrp="1"/>
          </p:cNvSpPr>
          <p:nvPr>
            <p:ph type="body" idx="1"/>
          </p:nvPr>
        </p:nvSpPr>
        <p:spPr>
          <a:xfrm>
            <a:off x="1257300" y="3558182"/>
            <a:ext cx="21907500" cy="9605368"/>
          </a:xfrm>
          <a:prstGeom prst="rect">
            <a:avLst/>
          </a:prstGeom>
        </p:spPr>
        <p:txBody>
          <a:bodyPr/>
          <a:lstStyle/>
          <a:p>
            <a:r>
              <a:t>Undefined, normally past</a:t>
            </a:r>
          </a:p>
          <a:p>
            <a:r>
              <a:t>Formation: augment + aor stem + cv + sec</a:t>
            </a:r>
          </a:p>
          <a:p>
            <a:r>
              <a:t>Look like imperfect (root change)</a:t>
            </a:r>
          </a:p>
        </p:txBody>
      </p:sp>
    </p:spTree>
  </p:cSld>
  <p:clrMapOvr>
    <a:masterClrMapping/>
  </p:clrMapOvr>
  <p:transition spd="med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Master Verb Char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Master Verb Chart</a:t>
            </a:r>
          </a:p>
        </p:txBody>
      </p:sp>
      <p:graphicFrame>
        <p:nvGraphicFramePr>
          <p:cNvPr id="122" name="Table"/>
          <p:cNvGraphicFramePr/>
          <p:nvPr/>
        </p:nvGraphicFramePr>
        <p:xfrm>
          <a:off x="1255841" y="4542705"/>
          <a:ext cx="21910418" cy="6910240"/>
        </p:xfrm>
        <a:graphic>
          <a:graphicData uri="http://schemas.openxmlformats.org/drawingml/2006/table">
            <a:tbl>
              <a:tblPr>
                <a:tableStyleId>{8F44A2F1-9E1F-4B54-A3A2-5F16C0AD49E2}</a:tableStyleId>
              </a:tblPr>
              <a:tblGrid>
                <a:gridCol w="2191041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6872138">
                <a:tc>
                  <a:txBody>
                    <a:bodyPr/>
                    <a:lstStyle/>
                    <a:p>
                      <a:pPr lvl="3" indent="0" algn="l">
                        <a:lnSpc>
                          <a:spcPct val="110000"/>
                        </a:lnSpc>
                        <a:spcBef>
                          <a:spcPts val="1800"/>
                        </a:spcBef>
                        <a:tabLst>
                          <a:tab pos="3759200" algn="l"/>
                          <a:tab pos="6172200" algn="l"/>
                          <a:tab pos="8712200" algn="l"/>
                          <a:tab pos="11277600" algn="l"/>
                          <a:tab pos="13957300" algn="l"/>
                          <a:tab pos="17373600" algn="l"/>
                        </a:tabLst>
                        <a:defRPr sz="4800" i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Tense	Aug/	Tense	Tense	Conn.	Personal	1st sg</a:t>
                      </a:r>
                      <a:br/>
                      <a:r>
                        <a:t>	Redup	stem	form.	vowel	endings	paradigm</a:t>
                      </a:r>
                    </a:p>
                    <a:p>
                      <a:pPr lvl="3" indent="0" algn="l">
                        <a:lnSpc>
                          <a:spcPct val="110000"/>
                        </a:lnSpc>
                        <a:spcBef>
                          <a:spcPts val="1800"/>
                        </a:spcBef>
                        <a:tabLst>
                          <a:tab pos="3759200" algn="l"/>
                          <a:tab pos="6172200" algn="l"/>
                          <a:tab pos="8712200" algn="l"/>
                          <a:tab pos="11277600" algn="l"/>
                          <a:tab pos="13957300" algn="l"/>
                          <a:tab pos="17373600" algn="l"/>
                        </a:tabLst>
                        <a:defRPr sz="4800" i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lvl="3" indent="0" algn="l">
                        <a:lnSpc>
                          <a:spcPct val="110000"/>
                        </a:lnSpc>
                        <a:spcBef>
                          <a:spcPts val="2700"/>
                        </a:spcBef>
                        <a:tabLst>
                          <a:tab pos="3759200" algn="l"/>
                          <a:tab pos="6172200" algn="l"/>
                          <a:tab pos="8712200" algn="l"/>
                          <a:tab pos="11277600" algn="l"/>
                          <a:tab pos="13957300" algn="l"/>
                          <a:tab pos="17373600" algn="l"/>
                        </a:tabLst>
                        <a:defRPr sz="48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2 aorist act	ε	aor act		ο/ε	sec act	ἔλαβον</a:t>
                      </a:r>
                    </a:p>
                    <a:p>
                      <a:pPr lvl="3" indent="0" algn="l">
                        <a:lnSpc>
                          <a:spcPct val="110000"/>
                        </a:lnSpc>
                        <a:spcBef>
                          <a:spcPts val="1300"/>
                        </a:spcBef>
                        <a:tabLst>
                          <a:tab pos="3759200" algn="l"/>
                          <a:tab pos="6172200" algn="l"/>
                          <a:tab pos="8712200" algn="l"/>
                          <a:tab pos="11277600" algn="l"/>
                          <a:tab pos="13957300" algn="l"/>
                          <a:tab pos="17373600" algn="l"/>
                        </a:tabLst>
                        <a:defRPr sz="48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2 aorist mid	ε	aor act		ο/ε	sec m/p	ἐγενόμην</a:t>
                      </a:r>
                    </a:p>
                  </a:txBody>
                  <a:tcPr marL="457200" marR="457200" marT="457200" marB="457200" anchor="ctr" horzOverflow="overflow">
                    <a:lnL w="0">
                      <a:miter lim="400000"/>
                    </a:lnL>
                    <a:lnR w="0"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  <a:solidFill>
                      <a:srgbClr val="DDDDD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med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ἀποθνῄσκω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ἀποθνῄσκω</a:t>
            </a:r>
          </a:p>
        </p:txBody>
      </p:sp>
    </p:spTree>
  </p:cSld>
  <p:clrMapOvr>
    <a:masterClrMapping/>
  </p:clrMapOvr>
  <p:transition spd="med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ἄρτος, -ου, ὁ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ἄρτος, -ου, ὁ</a:t>
            </a:r>
          </a:p>
        </p:txBody>
      </p:sp>
    </p:spTree>
  </p:cSld>
  <p:clrMapOvr>
    <a:masterClrMapping/>
  </p:clrMapOvr>
  <p:transition spd="med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βάλλω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βάλλω</a:t>
            </a:r>
          </a:p>
        </p:txBody>
      </p:sp>
    </p:spTree>
  </p:cSld>
  <p:clrMapOvr>
    <a:masterClrMapping/>
  </p:clrMapOvr>
  <p:transition spd="med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γῆ, γῆς, ἡ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γῆ, γῆς, ἡ</a:t>
            </a:r>
          </a:p>
        </p:txBody>
      </p:sp>
    </p:spTree>
  </p:cSld>
  <p:clrMapOvr>
    <a:masterClrMapping/>
  </p:clrMapOvr>
  <p:transition spd="med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γίνομαι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γίνομαι</a:t>
            </a:r>
          </a:p>
        </p:txBody>
      </p:sp>
    </p:spTree>
  </p:cSld>
  <p:clrMapOvr>
    <a:masterClrMapping/>
  </p:clrMapOvr>
  <p:transition spd="med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εἰσέρχομαι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εἰσέρχομαι</a:t>
            </a:r>
          </a:p>
        </p:txBody>
      </p:sp>
    </p:spTree>
  </p:cSld>
  <p:clrMapOvr>
    <a:masterClrMapping/>
  </p:clrMapOvr>
  <p:transition spd="med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ἐξέρχομαι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ἐξέρχομαι</a:t>
            </a:r>
          </a:p>
        </p:txBody>
      </p:sp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English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English</a:t>
            </a:r>
          </a:p>
        </p:txBody>
      </p:sp>
      <p:sp>
        <p:nvSpPr>
          <p:cNvPr id="92" name="Two formations…"/>
          <p:cNvSpPr txBox="1">
            <a:spLocks noGrp="1"/>
          </p:cNvSpPr>
          <p:nvPr>
            <p:ph type="body" idx="1"/>
          </p:nvPr>
        </p:nvSpPr>
        <p:spPr>
          <a:xfrm>
            <a:off x="1257300" y="3558182"/>
            <a:ext cx="21907500" cy="9605368"/>
          </a:xfrm>
          <a:prstGeom prst="rect">
            <a:avLst/>
          </a:prstGeom>
        </p:spPr>
        <p:txBody>
          <a:bodyPr/>
          <a:lstStyle/>
          <a:p>
            <a:r>
              <a:t>Two formations</a:t>
            </a:r>
          </a:p>
          <a:p>
            <a:pPr lvl="1"/>
            <a:r>
              <a:t>Regular (weak): “studied”</a:t>
            </a:r>
          </a:p>
          <a:p>
            <a:pPr lvl="1"/>
            <a:r>
              <a:t>Irregular (strong): “ate”</a:t>
            </a:r>
          </a:p>
          <a:p>
            <a:r>
              <a:t>Form only</a:t>
            </a:r>
          </a:p>
          <a:p>
            <a:pPr lvl="1"/>
            <a:r>
              <a:t>Meaning the same</a:t>
            </a:r>
          </a:p>
        </p:txBody>
      </p:sp>
    </p:spTree>
  </p:cSld>
  <p:clrMapOvr>
    <a:masterClrMapping/>
  </p:clrMapOvr>
  <p:transition spd="med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ἔτι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ἔτι</a:t>
            </a:r>
          </a:p>
        </p:txBody>
      </p:sp>
    </p:spTree>
  </p:cSld>
  <p:clrMapOvr>
    <a:masterClrMapping/>
  </p:clrMapOvr>
  <p:transition spd="med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εὑρίσκω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εὑρίσκω</a:t>
            </a:r>
          </a:p>
        </p:txBody>
      </p:sp>
    </p:spTree>
  </p:cSld>
  <p:clrMapOvr>
    <a:masterClrMapping/>
  </p:clrMapOvr>
  <p:transition spd="med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λαμβάνω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λαμβάνω</a:t>
            </a:r>
          </a:p>
        </p:txBody>
      </p:sp>
    </p:spTree>
  </p:cSld>
  <p:clrMapOvr>
    <a:masterClrMapping/>
  </p:clrMapOvr>
  <p:transition spd="med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οὔτε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οὔτε</a:t>
            </a:r>
          </a:p>
        </p:txBody>
      </p:sp>
    </p:spTree>
  </p:cSld>
  <p:clrMapOvr>
    <a:masterClrMapping/>
  </p:clrMapOvr>
  <p:transition spd="med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προσέρχομαι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προσέρχομαι</a:t>
            </a:r>
          </a:p>
        </p:txBody>
      </p:sp>
    </p:spTree>
  </p:cSld>
  <p:clrMapOvr>
    <a:masterClrMapping/>
  </p:clrMapOvr>
  <p:transition spd="med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προσεύχομαι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προσεύχομαι</a:t>
            </a:r>
          </a:p>
        </p:txBody>
      </p:sp>
    </p:spTree>
  </p:cSld>
  <p:clrMapOvr>
    <a:masterClrMapping/>
  </p:clrMapOvr>
  <p:transition spd="med"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πῦρ, πυρός, τό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πῦρ, πυρός, τό</a:t>
            </a:r>
          </a:p>
        </p:txBody>
      </p:sp>
    </p:spTree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Aoris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Aorist</a:t>
            </a:r>
          </a:p>
        </p:txBody>
      </p:sp>
      <p:sp>
        <p:nvSpPr>
          <p:cNvPr id="95" name="Meaning…"/>
          <p:cNvSpPr txBox="1">
            <a:spLocks noGrp="1"/>
          </p:cNvSpPr>
          <p:nvPr>
            <p:ph type="body" idx="1"/>
          </p:nvPr>
        </p:nvSpPr>
        <p:spPr>
          <a:xfrm>
            <a:off x="1257300" y="3558182"/>
            <a:ext cx="21907500" cy="9605368"/>
          </a:xfrm>
          <a:prstGeom prst="rect">
            <a:avLst/>
          </a:prstGeom>
        </p:spPr>
        <p:txBody>
          <a:bodyPr/>
          <a:lstStyle/>
          <a:p>
            <a:r>
              <a:t>Meaning</a:t>
            </a:r>
          </a:p>
          <a:p>
            <a:pPr lvl="1"/>
            <a:r>
              <a:t>Undefined (aspect), normally past</a:t>
            </a:r>
          </a:p>
          <a:p>
            <a:pPr lvl="1"/>
            <a:r>
              <a:t>Simple past (“I loved”) </a:t>
            </a:r>
          </a:p>
          <a:p>
            <a:r>
              <a:t>Form: 1 and 2 aorist</a:t>
            </a:r>
          </a:p>
          <a:p>
            <a:pPr lvl="1"/>
            <a:r>
              <a:t>First aorist: “regular” (chapter 23)</a:t>
            </a:r>
          </a:p>
          <a:p>
            <a:pPr lvl="1"/>
            <a:r>
              <a:t>Second: “irregular” (same endings as imperfect)</a:t>
            </a:r>
          </a:p>
        </p:txBody>
      </p:sp>
    </p:spTree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Second Aorist Active Indicativ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Second Aorist Active Indicative</a:t>
            </a:r>
          </a:p>
        </p:txBody>
      </p:sp>
      <p:graphicFrame>
        <p:nvGraphicFramePr>
          <p:cNvPr id="98" name="Table"/>
          <p:cNvGraphicFramePr/>
          <p:nvPr/>
        </p:nvGraphicFramePr>
        <p:xfrm>
          <a:off x="1255841" y="3765550"/>
          <a:ext cx="21910418" cy="9359404"/>
        </p:xfrm>
        <a:graphic>
          <a:graphicData uri="http://schemas.openxmlformats.org/drawingml/2006/table">
            <a:tbl>
              <a:tblPr>
                <a:tableStyleId>{8F44A2F1-9E1F-4B54-A3A2-5F16C0AD49E2}</a:tableStyleId>
              </a:tblPr>
              <a:tblGrid>
                <a:gridCol w="2191041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9321304"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  <a:spcBef>
                          <a:spcPts val="7200"/>
                        </a:spcBef>
                        <a:defRPr sz="8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Augment + Aorist active tense stem + </a:t>
                      </a:r>
                      <a:br/>
                      <a:r>
                        <a:t>Connecting vowel + </a:t>
                      </a:r>
                      <a:br/>
                      <a:r>
                        <a:t>Secondary active personal endings</a:t>
                      </a:r>
                    </a:p>
                    <a:p>
                      <a:pPr>
                        <a:lnSpc>
                          <a:spcPct val="110000"/>
                        </a:lnSpc>
                        <a:spcBef>
                          <a:spcPts val="7200"/>
                        </a:spcBef>
                        <a:defRPr sz="96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ε + λαβ + ο + μεν → ἐλάβομεν</a:t>
                      </a:r>
                    </a:p>
                  </a:txBody>
                  <a:tcPr marL="914400" marR="914400" marT="914400" marB="914400" anchor="ctr" horzOverflow="overflow">
                    <a:lnL w="0">
                      <a:miter lim="400000"/>
                    </a:lnL>
                    <a:lnR w="0"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  <a:solidFill>
                      <a:srgbClr val="DDDDD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ἔλαβον I took ο ν ἔλυον ἔλαβες You took ε ς ἔλυες ἔλαβε(ν) He took ε -(ν) ἔλυε(ν)…"/>
          <p:cNvSpPr txBox="1"/>
          <p:nvPr/>
        </p:nvSpPr>
        <p:spPr>
          <a:xfrm>
            <a:off x="1219200" y="3498850"/>
            <a:ext cx="21983700" cy="99822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76200" tIns="76200" rIns="76200" bIns="76200">
            <a:spAutoFit/>
          </a:bodyPr>
          <a:lstStyle/>
          <a:p>
            <a:pPr>
              <a:lnSpc>
                <a:spcPct val="110000"/>
              </a:lnSpc>
              <a:spcBef>
                <a:spcPts val="4800"/>
              </a:spcBef>
              <a:tabLst>
                <a:tab pos="5892800" algn="l"/>
                <a:tab pos="12725400" algn="l"/>
                <a:tab pos="13944600" algn="l"/>
                <a:tab pos="17602200" algn="l"/>
              </a:tabLst>
              <a:defRPr sz="84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>
                <a:solidFill>
                  <a:srgbClr val="B26900"/>
                </a:solidFill>
              </a:rPr>
              <a:t>ἔ</a:t>
            </a:r>
            <a:r>
              <a:t>λαβ</a:t>
            </a:r>
            <a:r>
              <a:rPr>
                <a:solidFill>
                  <a:srgbClr val="B26900"/>
                </a:solidFill>
              </a:rPr>
              <a:t>ον</a:t>
            </a:r>
            <a:r>
              <a:t>	I took	ο	ν	ἔλυον</a:t>
            </a:r>
            <a:br/>
            <a:r>
              <a:rPr>
                <a:solidFill>
                  <a:srgbClr val="B26900"/>
                </a:solidFill>
              </a:rPr>
              <a:t>ἔ</a:t>
            </a:r>
            <a:r>
              <a:t>λαβ</a:t>
            </a:r>
            <a:r>
              <a:rPr>
                <a:solidFill>
                  <a:srgbClr val="B26900"/>
                </a:solidFill>
              </a:rPr>
              <a:t>ες</a:t>
            </a:r>
            <a:r>
              <a:t>	You took	ε	ς	ἔλυες</a:t>
            </a:r>
            <a:br/>
            <a:r>
              <a:rPr>
                <a:solidFill>
                  <a:srgbClr val="B26900"/>
                </a:solidFill>
              </a:rPr>
              <a:t>ἔ</a:t>
            </a:r>
            <a:r>
              <a:t>λαβ</a:t>
            </a:r>
            <a:r>
              <a:rPr>
                <a:solidFill>
                  <a:srgbClr val="B26900"/>
                </a:solidFill>
              </a:rPr>
              <a:t>ε(ν)</a:t>
            </a:r>
            <a:r>
              <a:t>	He took	ε	-(ν)	ἔλυε(ν)</a:t>
            </a:r>
          </a:p>
          <a:p>
            <a:pPr>
              <a:lnSpc>
                <a:spcPct val="110000"/>
              </a:lnSpc>
              <a:spcBef>
                <a:spcPts val="4800"/>
              </a:spcBef>
              <a:tabLst>
                <a:tab pos="5892800" algn="l"/>
                <a:tab pos="12725400" algn="l"/>
                <a:tab pos="13944600" algn="l"/>
                <a:tab pos="17602200" algn="l"/>
              </a:tabLst>
              <a:defRPr sz="84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>
                <a:solidFill>
                  <a:srgbClr val="B26900"/>
                </a:solidFill>
              </a:rPr>
              <a:t>ἐ</a:t>
            </a:r>
            <a:r>
              <a:t>λάβ</a:t>
            </a:r>
            <a:r>
              <a:rPr>
                <a:solidFill>
                  <a:srgbClr val="B26900"/>
                </a:solidFill>
              </a:rPr>
              <a:t>ομεν</a:t>
            </a:r>
            <a:r>
              <a:t>	We took	ο	μεν	ἐλύομεν</a:t>
            </a:r>
            <a:br/>
            <a:r>
              <a:rPr>
                <a:solidFill>
                  <a:srgbClr val="B26900"/>
                </a:solidFill>
              </a:rPr>
              <a:t>ἐ</a:t>
            </a:r>
            <a:r>
              <a:t>λάβ</a:t>
            </a:r>
            <a:r>
              <a:rPr>
                <a:solidFill>
                  <a:srgbClr val="B26900"/>
                </a:solidFill>
              </a:rPr>
              <a:t>ετε</a:t>
            </a:r>
            <a:r>
              <a:t>	You took	ε	τε	ἐλύετε</a:t>
            </a:r>
            <a:br/>
            <a:r>
              <a:rPr>
                <a:solidFill>
                  <a:srgbClr val="B26900"/>
                </a:solidFill>
              </a:rPr>
              <a:t>ἔ</a:t>
            </a:r>
            <a:r>
              <a:t>λαβ</a:t>
            </a:r>
            <a:r>
              <a:rPr>
                <a:solidFill>
                  <a:srgbClr val="B26900"/>
                </a:solidFill>
              </a:rPr>
              <a:t>ον</a:t>
            </a:r>
            <a:r>
              <a:t>	They took	ο	ν	ἔλυον</a:t>
            </a:r>
          </a:p>
        </p:txBody>
      </p:sp>
      <p:sp>
        <p:nvSpPr>
          <p:cNvPr id="101" name="Second Aorist Active Indicativ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Second Aorist Active Indicative</a:t>
            </a:r>
          </a:p>
        </p:txBody>
      </p:sp>
    </p:spTree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λαμβάνω, *λαβ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>
              <a:defRPr sz="13200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λαμβάνω, *λαβ</a:t>
            </a:r>
          </a:p>
        </p:txBody>
      </p:sp>
      <p:sp>
        <p:nvSpPr>
          <p:cNvPr id="104" name="λαμβάνω, (ἐλάμβανον),…"/>
          <p:cNvSpPr txBox="1"/>
          <p:nvPr/>
        </p:nvSpPr>
        <p:spPr>
          <a:xfrm>
            <a:off x="4152900" y="4845049"/>
            <a:ext cx="16078200" cy="3987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76200" tIns="76200" rIns="76200" bIns="76200" anchor="ctr">
            <a:spAutoFit/>
          </a:bodyPr>
          <a:lstStyle/>
          <a:p>
            <a:pPr marL="1371600">
              <a:lnSpc>
                <a:spcPts val="14700"/>
              </a:lnSpc>
              <a:spcBef>
                <a:spcPts val="900"/>
              </a:spcBef>
              <a:tabLst>
                <a:tab pos="685800" algn="l"/>
                <a:tab pos="1790700" algn="l"/>
                <a:tab pos="2133600" algn="l"/>
              </a:tabLst>
              <a:defRPr sz="108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λαμβάνω, (ἐλάμβανον), </a:t>
            </a:r>
          </a:p>
          <a:p>
            <a:pPr marL="1371600">
              <a:lnSpc>
                <a:spcPts val="14700"/>
              </a:lnSpc>
              <a:spcBef>
                <a:spcPts val="900"/>
              </a:spcBef>
              <a:tabLst>
                <a:tab pos="685800" algn="l"/>
                <a:tab pos="1790700" algn="l"/>
                <a:tab pos="2133600" algn="l"/>
              </a:tabLst>
              <a:defRPr sz="108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λήμψομαι, ἔ</a:t>
            </a:r>
            <a:r>
              <a:rPr>
                <a:solidFill>
                  <a:srgbClr val="B26900"/>
                </a:solidFill>
              </a:rPr>
              <a:t>λαβ</a:t>
            </a:r>
            <a:r>
              <a:t>ον ...</a:t>
            </a:r>
          </a:p>
        </p:txBody>
      </p:sp>
    </p:spTree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Second Aorist Middle Indicativ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Second Aorist Middle Indicative</a:t>
            </a:r>
          </a:p>
        </p:txBody>
      </p:sp>
      <p:graphicFrame>
        <p:nvGraphicFramePr>
          <p:cNvPr id="107" name="Table"/>
          <p:cNvGraphicFramePr/>
          <p:nvPr/>
        </p:nvGraphicFramePr>
        <p:xfrm>
          <a:off x="1255841" y="3587750"/>
          <a:ext cx="21910418" cy="9359404"/>
        </p:xfrm>
        <a:graphic>
          <a:graphicData uri="http://schemas.openxmlformats.org/drawingml/2006/table">
            <a:tbl>
              <a:tblPr>
                <a:tableStyleId>{8F44A2F1-9E1F-4B54-A3A2-5F16C0AD49E2}</a:tableStyleId>
              </a:tblPr>
              <a:tblGrid>
                <a:gridCol w="2191041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9321304"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  <a:spcBef>
                          <a:spcPts val="1800"/>
                        </a:spcBef>
                        <a:defRPr sz="8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Augment + Aorist active tense stem + </a:t>
                      </a:r>
                      <a:br/>
                      <a:r>
                        <a:t>Connecting vowel + </a:t>
                      </a:r>
                      <a:br/>
                      <a:r>
                        <a:t>Secondary middle/passive personal endings</a:t>
                      </a:r>
                    </a:p>
                    <a:p>
                      <a:pPr>
                        <a:lnSpc>
                          <a:spcPct val="130000"/>
                        </a:lnSpc>
                        <a:spcBef>
                          <a:spcPts val="7200"/>
                        </a:spcBef>
                        <a:defRPr sz="96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ε + γεν + ο + μην → ἐγενόμην</a:t>
                      </a:r>
                    </a:p>
                  </a:txBody>
                  <a:tcPr marL="914400" marR="914400" marT="914400" marB="914400" anchor="ctr" horzOverflow="overflow">
                    <a:lnL w="0">
                      <a:miter lim="400000"/>
                    </a:lnL>
                    <a:lnR w="0"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  <a:solidFill>
                      <a:srgbClr val="DDDDD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ἐγενόμην I became ο μην ἐλυόμην ἐγένου You became ε σο ἐλύου ἐγένετο He became ε το ἐλύετο…"/>
          <p:cNvSpPr txBox="1"/>
          <p:nvPr/>
        </p:nvSpPr>
        <p:spPr>
          <a:xfrm>
            <a:off x="1219200" y="2965450"/>
            <a:ext cx="21983700" cy="104394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76200" tIns="76200" rIns="76200" bIns="76200" anchor="ctr">
            <a:spAutoFit/>
          </a:bodyPr>
          <a:lstStyle/>
          <a:p>
            <a:pPr>
              <a:lnSpc>
                <a:spcPct val="110000"/>
              </a:lnSpc>
              <a:spcBef>
                <a:spcPts val="4800"/>
              </a:spcBef>
              <a:tabLst>
                <a:tab pos="6019800" algn="l"/>
                <a:tab pos="13576300" algn="l"/>
                <a:tab pos="14554200" algn="l"/>
                <a:tab pos="17716500" algn="l"/>
              </a:tabLst>
              <a:defRPr sz="84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>
                <a:solidFill>
                  <a:srgbClr val="B26900"/>
                </a:solidFill>
              </a:rPr>
              <a:t>ἐ</a:t>
            </a:r>
            <a:r>
              <a:t>γεν</a:t>
            </a:r>
            <a:r>
              <a:rPr>
                <a:solidFill>
                  <a:srgbClr val="B26900"/>
                </a:solidFill>
              </a:rPr>
              <a:t>όμην</a:t>
            </a:r>
            <a:r>
              <a:t>	I became	ο	μην	ἐλυόμην</a:t>
            </a:r>
            <a:br/>
            <a:r>
              <a:rPr>
                <a:solidFill>
                  <a:srgbClr val="B26900"/>
                </a:solidFill>
              </a:rPr>
              <a:t>ἐ</a:t>
            </a:r>
            <a:r>
              <a:t>γέν</a:t>
            </a:r>
            <a:r>
              <a:rPr>
                <a:solidFill>
                  <a:srgbClr val="B26900"/>
                </a:solidFill>
              </a:rPr>
              <a:t>ου</a:t>
            </a:r>
            <a:r>
              <a:t>	You became	ε	σο	ἐλύου</a:t>
            </a:r>
            <a:br/>
            <a:r>
              <a:rPr>
                <a:solidFill>
                  <a:srgbClr val="B26900"/>
                </a:solidFill>
              </a:rPr>
              <a:t>ἐ</a:t>
            </a:r>
            <a:r>
              <a:t>γένετο	He became	ε	το	ἐλύετο</a:t>
            </a:r>
          </a:p>
          <a:p>
            <a:pPr>
              <a:lnSpc>
                <a:spcPct val="110000"/>
              </a:lnSpc>
              <a:spcBef>
                <a:spcPts val="4800"/>
              </a:spcBef>
              <a:tabLst>
                <a:tab pos="6019800" algn="l"/>
                <a:tab pos="13576300" algn="l"/>
                <a:tab pos="14554200" algn="l"/>
                <a:tab pos="17716500" algn="l"/>
              </a:tabLst>
              <a:defRPr sz="84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>
                <a:solidFill>
                  <a:srgbClr val="B26900"/>
                </a:solidFill>
              </a:rPr>
              <a:t>ἐ</a:t>
            </a:r>
            <a:r>
              <a:t>γεν</a:t>
            </a:r>
            <a:r>
              <a:rPr>
                <a:solidFill>
                  <a:srgbClr val="B26900"/>
                </a:solidFill>
              </a:rPr>
              <a:t>όμεθα</a:t>
            </a:r>
            <a:r>
              <a:t>	We became	ο	μεθα	ἐλυόμεθα</a:t>
            </a:r>
            <a:br/>
            <a:r>
              <a:rPr>
                <a:solidFill>
                  <a:srgbClr val="B26900"/>
                </a:solidFill>
              </a:rPr>
              <a:t>ἐ</a:t>
            </a:r>
            <a:r>
              <a:t>γέν</a:t>
            </a:r>
            <a:r>
              <a:rPr>
                <a:solidFill>
                  <a:srgbClr val="B26900"/>
                </a:solidFill>
              </a:rPr>
              <a:t>εσθε</a:t>
            </a:r>
            <a:r>
              <a:t>	You became	ε	σθε	ἐλύεσθε	</a:t>
            </a:r>
            <a:br/>
            <a:r>
              <a:rPr>
                <a:solidFill>
                  <a:srgbClr val="B26900"/>
                </a:solidFill>
              </a:rPr>
              <a:t>ἐ</a:t>
            </a:r>
            <a:r>
              <a:t>γέν</a:t>
            </a:r>
            <a:r>
              <a:rPr>
                <a:solidFill>
                  <a:srgbClr val="B26900"/>
                </a:solidFill>
              </a:rPr>
              <a:t>οντο</a:t>
            </a:r>
            <a:r>
              <a:t>	They became	ο	ντο	ἐλύοντο</a:t>
            </a:r>
          </a:p>
        </p:txBody>
      </p:sp>
      <p:sp>
        <p:nvSpPr>
          <p:cNvPr id="110" name="Second Aorist Middle Indicativ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Second Aorist Middle Indicative</a:t>
            </a:r>
          </a:p>
        </p:txBody>
      </p:sp>
    </p:spTree>
  </p:cSld>
  <p:clrMapOvr>
    <a:masterClrMapping/>
  </p:clrMapOvr>
  <p:transition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Roots and Stems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Roots and Stems</a:t>
            </a:r>
          </a:p>
        </p:txBody>
      </p:sp>
      <p:sp>
        <p:nvSpPr>
          <p:cNvPr id="113" name="The second aorist stem will always be different from the present tense stem…"/>
          <p:cNvSpPr txBox="1">
            <a:spLocks noGrp="1"/>
          </p:cNvSpPr>
          <p:nvPr>
            <p:ph type="body" idx="1"/>
          </p:nvPr>
        </p:nvSpPr>
        <p:spPr>
          <a:xfrm>
            <a:off x="1257300" y="3558182"/>
            <a:ext cx="21907500" cy="9605368"/>
          </a:xfrm>
          <a:prstGeom prst="rect">
            <a:avLst/>
          </a:prstGeom>
        </p:spPr>
        <p:txBody>
          <a:bodyPr/>
          <a:lstStyle/>
          <a:p>
            <a:r>
              <a:t>The second aorist stem will always be different from the present tense stem</a:t>
            </a:r>
          </a:p>
          <a:p>
            <a:r>
              <a:t>Why? Root will have been modified to form the present tense stem (but not the aorist tense stem)</a:t>
            </a:r>
          </a:p>
          <a:p>
            <a:r>
              <a:t>All second aorists listed in the Appendix</a:t>
            </a:r>
          </a:p>
        </p:txBody>
      </p:sp>
    </p:spTree>
  </p:cSld>
  <p:clrMapOvr>
    <a:masterClrMapping/>
  </p:clrMapOvr>
  <p:transition spd="med"/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 Neue"/>
        <a:ea typeface="Helvetica Neue"/>
        <a:cs typeface="Helvetica Neue"/>
      </a:majorFont>
      <a:minorFont>
        <a:latin typeface="Chalkboard"/>
        <a:ea typeface="Chalkboard"/>
        <a:cs typeface="Chalkboard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76200" dist="127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  <a:srcRect/>
          <a:tile tx="0" ty="0" sx="100000" sy="100000" flip="none" algn="tl"/>
        </a:blipFill>
        <a:ln w="38100" cap="flat">
          <a:solidFill>
            <a:srgbClr val="FFFFFF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76200" tIns="76200" rIns="76200" bIns="76200" numCol="1" spcCol="38100" rtlCol="0" anchor="ctr">
        <a:spAutoFit/>
      </a:bodyPr>
      <a:lstStyle>
        <a:defPPr marL="0" marR="0" indent="0" algn="ctr" defTabSz="6477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0" i="0" u="none" strike="noStrike" cap="none" spc="0" normalizeH="0" baseline="0">
            <a:ln>
              <a:noFill/>
            </a:ln>
            <a:solidFill>
              <a:srgbClr val="FFFFFF"/>
            </a:solidFill>
            <a:effectLst>
              <a:outerShdw blurRad="63500" dist="25400" dir="2700000" rotWithShape="0">
                <a:srgbClr val="000000">
                  <a:alpha val="70000"/>
                </a:srgbClr>
              </a:outerShdw>
            </a:effectLst>
            <a:uFillTx/>
            <a:latin typeface="+mn-lt"/>
            <a:ea typeface="+mn-ea"/>
            <a:cs typeface="+mn-cs"/>
            <a:sym typeface="Chalkboard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38100" cap="flat">
          <a:solidFill>
            <a:srgbClr val="FFFFFF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76200" tIns="76200" rIns="76200" bIns="76200" numCol="1" spcCol="38100" rtlCol="0" anchor="ctr">
        <a:spAutoFit/>
      </a:bodyPr>
      <a:lstStyle>
        <a:defPPr marL="0" marR="0" indent="0" algn="l" defTabSz="6858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"/>
            <a:ea typeface="Helvetica"/>
            <a:cs typeface="Helvetica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 Neue"/>
        <a:ea typeface="Helvetica Neue"/>
        <a:cs typeface="Helvetica Neue"/>
      </a:majorFont>
      <a:minorFont>
        <a:latin typeface="Chalkboard"/>
        <a:ea typeface="Chalkboard"/>
        <a:cs typeface="Chalkboard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76200" dist="127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  <a:srcRect/>
          <a:tile tx="0" ty="0" sx="100000" sy="100000" flip="none" algn="tl"/>
        </a:blipFill>
        <a:ln w="38100" cap="flat">
          <a:solidFill>
            <a:srgbClr val="FFFFFF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76200" tIns="76200" rIns="76200" bIns="76200" numCol="1" spcCol="38100" rtlCol="0" anchor="ctr">
        <a:spAutoFit/>
      </a:bodyPr>
      <a:lstStyle>
        <a:defPPr marL="0" marR="0" indent="0" algn="ctr" defTabSz="6477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0" i="0" u="none" strike="noStrike" cap="none" spc="0" normalizeH="0" baseline="0">
            <a:ln>
              <a:noFill/>
            </a:ln>
            <a:solidFill>
              <a:srgbClr val="FFFFFF"/>
            </a:solidFill>
            <a:effectLst>
              <a:outerShdw blurRad="63500" dist="25400" dir="2700000" rotWithShape="0">
                <a:srgbClr val="000000">
                  <a:alpha val="70000"/>
                </a:srgbClr>
              </a:outerShdw>
            </a:effectLst>
            <a:uFillTx/>
            <a:latin typeface="+mn-lt"/>
            <a:ea typeface="+mn-ea"/>
            <a:cs typeface="+mn-cs"/>
            <a:sym typeface="Chalkboard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38100" cap="flat">
          <a:solidFill>
            <a:srgbClr val="FFFFFF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76200" tIns="76200" rIns="76200" bIns="76200" numCol="1" spcCol="38100" rtlCol="0" anchor="ctr">
        <a:spAutoFit/>
      </a:bodyPr>
      <a:lstStyle>
        <a:defPPr marL="0" marR="0" indent="0" algn="l" defTabSz="6858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"/>
            <a:ea typeface="Helvetica"/>
            <a:cs typeface="Helvetica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214</Words>
  <Application>Microsoft Macintosh PowerPoint</Application>
  <PresentationFormat>Custom</PresentationFormat>
  <Paragraphs>60</Paragraphs>
  <Slides>26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33" baseType="lpstr">
      <vt:lpstr>Avenir Next</vt:lpstr>
      <vt:lpstr>Chalkboard</vt:lpstr>
      <vt:lpstr>Helvetica</vt:lpstr>
      <vt:lpstr>Helvetica Neue</vt:lpstr>
      <vt:lpstr>Lucida Grande</vt:lpstr>
      <vt:lpstr>Times New Roman</vt:lpstr>
      <vt:lpstr>White</vt:lpstr>
      <vt:lpstr>Chapter 22</vt:lpstr>
      <vt:lpstr>English</vt:lpstr>
      <vt:lpstr>Aorist</vt:lpstr>
      <vt:lpstr>Second Aorist Active Indicative</vt:lpstr>
      <vt:lpstr>Second Aorist Active Indicative</vt:lpstr>
      <vt:lpstr>λαμβάνω, *λαβ</vt:lpstr>
      <vt:lpstr>Second Aorist Middle Indicative</vt:lpstr>
      <vt:lpstr>Second Aorist Middle Indicative</vt:lpstr>
      <vt:lpstr>Roots and Stems</vt:lpstr>
      <vt:lpstr>Roots and Stems</vt:lpstr>
      <vt:lpstr>Summary</vt:lpstr>
      <vt:lpstr>Master Verb Chart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22</dc:title>
  <cp:lastModifiedBy>Bill Mounce</cp:lastModifiedBy>
  <cp:revision>1</cp:revision>
  <dcterms:modified xsi:type="dcterms:W3CDTF">2019-01-22T18:13:56Z</dcterms:modified>
</cp:coreProperties>
</file>