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6858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Helvetica"/>
        <a:ea typeface="Helvetica"/>
        <a:cs typeface="Helvetica"/>
        <a:sym typeface="Helvetica"/>
      </a:defRPr>
    </a:lvl1pPr>
    <a:lvl2pPr marL="0" marR="0" indent="228600" algn="l" defTabSz="6858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Helvetica"/>
        <a:ea typeface="Helvetica"/>
        <a:cs typeface="Helvetica"/>
        <a:sym typeface="Helvetica"/>
      </a:defRPr>
    </a:lvl2pPr>
    <a:lvl3pPr marL="0" marR="0" indent="457200" algn="l" defTabSz="6858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Helvetica"/>
        <a:ea typeface="Helvetica"/>
        <a:cs typeface="Helvetica"/>
        <a:sym typeface="Helvetica"/>
      </a:defRPr>
    </a:lvl3pPr>
    <a:lvl4pPr marL="0" marR="0" indent="685800" algn="l" defTabSz="6858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Helvetica"/>
        <a:ea typeface="Helvetica"/>
        <a:cs typeface="Helvetica"/>
        <a:sym typeface="Helvetica"/>
      </a:defRPr>
    </a:lvl4pPr>
    <a:lvl5pPr marL="0" marR="0" indent="914400" algn="l" defTabSz="6858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Helvetica"/>
        <a:ea typeface="Helvetica"/>
        <a:cs typeface="Helvetica"/>
        <a:sym typeface="Helvetica"/>
      </a:defRPr>
    </a:lvl5pPr>
    <a:lvl6pPr marL="0" marR="0" indent="1143000" algn="l" defTabSz="6858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Helvetica"/>
        <a:ea typeface="Helvetica"/>
        <a:cs typeface="Helvetica"/>
        <a:sym typeface="Helvetica"/>
      </a:defRPr>
    </a:lvl6pPr>
    <a:lvl7pPr marL="0" marR="0" indent="1371600" algn="l" defTabSz="6858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Helvetica"/>
        <a:ea typeface="Helvetica"/>
        <a:cs typeface="Helvetica"/>
        <a:sym typeface="Helvetica"/>
      </a:defRPr>
    </a:lvl7pPr>
    <a:lvl8pPr marL="0" marR="0" indent="1600200" algn="l" defTabSz="6858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Helvetica"/>
        <a:ea typeface="Helvetica"/>
        <a:cs typeface="Helvetica"/>
        <a:sym typeface="Helvetica"/>
      </a:defRPr>
    </a:lvl8pPr>
    <a:lvl9pPr marL="0" marR="0" indent="1828800" algn="l" defTabSz="6858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Helvetica"/>
        <a:ea typeface="Helvetica"/>
        <a:cs typeface="Helvetica"/>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F44A2F1-9E1F-4B54-A3A2-5F16C0AD49E2}" styleName="">
    <a:tblBg/>
    <a:wholeTbl>
      <a:tcTxStyle b="off" i="off">
        <a:fontRef idx="minor">
          <a:srgbClr val="FFFFFF"/>
        </a:fontRef>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wholeTbl>
    <a:band2H>
      <a:tcTxStyle/>
      <a:tcStyle>
        <a:tcBdr/>
        <a:fill>
          <a:solidFill>
            <a:srgbClr val="8EA5CB">
              <a:alpha val="25000"/>
            </a:srgbClr>
          </a:solidFill>
        </a:fill>
      </a:tcStyle>
    </a:band2H>
    <a:firstCol>
      <a:tcTxStyle b="off" i="off">
        <a:fontRef idx="minor">
          <a:srgbClr val="FFFFFF"/>
        </a:fontRef>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Col>
    <a:lastRow>
      <a:tcTxStyle b="off" i="off">
        <a:fontRef idx="minor">
          <a:srgbClr val="FFFFFF"/>
        </a:fontRef>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lastRow>
    <a:firstRow>
      <a:tcTxStyle b="off" i="off">
        <a:fontRef idx="minor">
          <a:srgbClr val="FFFFFF"/>
        </a:fontRef>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Row>
  </a:tblStyle>
  <a:tblStyle styleId="{D51ADE6A-740E-44AE-83CC-AE7238B6C88D}" styleName="">
    <a:tblBg/>
    <a:wholeTbl>
      <a:tcTxStyle b="off" i="off">
        <a:fontRef idx="minor">
          <a:srgbClr val="FFFFFF"/>
        </a:fontRef>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wholeTbl>
    <a:band2H>
      <a:tcTxStyle/>
      <a:tcStyle>
        <a:tcBdr/>
        <a:fill>
          <a:solidFill>
            <a:srgbClr val="8EA5CB">
              <a:alpha val="25000"/>
            </a:srgbClr>
          </a:solidFill>
        </a:fill>
      </a:tcStyle>
    </a:band2H>
    <a:firstCol>
      <a:tcTxStyle b="off" i="off">
        <a:fontRef idx="minor">
          <a:srgbClr val="FFFFFF"/>
        </a:fontRef>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Col>
    <a:lastRow>
      <a:tcTxStyle b="off" i="off">
        <a:fontRef idx="minor">
          <a:srgbClr val="FFFFFF"/>
        </a:fontRef>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lastRow>
    <a:firstRow>
      <a:tcTxStyle b="off" i="off">
        <a:fontRef idx="minor">
          <a:srgbClr val="FFFFFF"/>
        </a:fontRef>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381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p:cViewPr varScale="1">
        <p:scale>
          <a:sx n="58" d="100"/>
          <a:sy n="58" d="100"/>
        </p:scale>
        <p:origin x="920" y="2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 name="Shape 85"/>
          <p:cNvSpPr>
            <a:spLocks noGrp="1" noRot="1" noChangeAspect="1"/>
          </p:cNvSpPr>
          <p:nvPr>
            <p:ph type="sldImg"/>
          </p:nvPr>
        </p:nvSpPr>
        <p:spPr>
          <a:xfrm>
            <a:off x="1143000" y="685800"/>
            <a:ext cx="4572000" cy="3429000"/>
          </a:xfrm>
          <a:prstGeom prst="rect">
            <a:avLst/>
          </a:prstGeom>
        </p:spPr>
        <p:txBody>
          <a:bodyPr/>
          <a:lstStyle/>
          <a:p>
            <a:endParaRPr/>
          </a:p>
        </p:txBody>
      </p:sp>
      <p:sp>
        <p:nvSpPr>
          <p:cNvPr id="86" name="Shape 8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31800" latinLnBrk="0">
      <a:defRPr>
        <a:latin typeface="Lucida Grande"/>
        <a:ea typeface="Lucida Grande"/>
        <a:cs typeface="Lucida Grande"/>
        <a:sym typeface="Lucida Grande"/>
      </a:defRPr>
    </a:lvl1pPr>
    <a:lvl2pPr indent="228600" defTabSz="431800" latinLnBrk="0">
      <a:defRPr>
        <a:latin typeface="Lucida Grande"/>
        <a:ea typeface="Lucida Grande"/>
        <a:cs typeface="Lucida Grande"/>
        <a:sym typeface="Lucida Grande"/>
      </a:defRPr>
    </a:lvl2pPr>
    <a:lvl3pPr indent="457200" defTabSz="431800" latinLnBrk="0">
      <a:defRPr>
        <a:latin typeface="Lucida Grande"/>
        <a:ea typeface="Lucida Grande"/>
        <a:cs typeface="Lucida Grande"/>
        <a:sym typeface="Lucida Grande"/>
      </a:defRPr>
    </a:lvl3pPr>
    <a:lvl4pPr indent="685800" defTabSz="431800" latinLnBrk="0">
      <a:defRPr>
        <a:latin typeface="Lucida Grande"/>
        <a:ea typeface="Lucida Grande"/>
        <a:cs typeface="Lucida Grande"/>
        <a:sym typeface="Lucida Grande"/>
      </a:defRPr>
    </a:lvl4pPr>
    <a:lvl5pPr indent="914400" defTabSz="431800" latinLnBrk="0">
      <a:defRPr>
        <a:latin typeface="Lucida Grande"/>
        <a:ea typeface="Lucida Grande"/>
        <a:cs typeface="Lucida Grande"/>
        <a:sym typeface="Lucida Grande"/>
      </a:defRPr>
    </a:lvl5pPr>
    <a:lvl6pPr indent="1143000" defTabSz="431800" latinLnBrk="0">
      <a:defRPr>
        <a:latin typeface="Lucida Grande"/>
        <a:ea typeface="Lucida Grande"/>
        <a:cs typeface="Lucida Grande"/>
        <a:sym typeface="Lucida Grande"/>
      </a:defRPr>
    </a:lvl6pPr>
    <a:lvl7pPr indent="1371600" defTabSz="431800" latinLnBrk="0">
      <a:defRPr>
        <a:latin typeface="Lucida Grande"/>
        <a:ea typeface="Lucida Grande"/>
        <a:cs typeface="Lucida Grande"/>
        <a:sym typeface="Lucida Grande"/>
      </a:defRPr>
    </a:lvl7pPr>
    <a:lvl8pPr indent="1600200" defTabSz="431800" latinLnBrk="0">
      <a:defRPr>
        <a:latin typeface="Lucida Grande"/>
        <a:ea typeface="Lucida Grande"/>
        <a:cs typeface="Lucida Grande"/>
        <a:sym typeface="Lucida Grande"/>
      </a:defRPr>
    </a:lvl8pPr>
    <a:lvl9pPr indent="1828800" defTabSz="431800" latinLnBrk="0">
      <a:defRPr>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2" name="Line"/>
          <p:cNvSpPr/>
          <p:nvPr/>
        </p:nvSpPr>
        <p:spPr>
          <a:xfrm flipV="1">
            <a:off x="1219200" y="4786069"/>
            <a:ext cx="21934224" cy="246"/>
          </a:xfrm>
          <a:prstGeom prst="line">
            <a:avLst/>
          </a:prstGeom>
          <a:ln w="76200">
            <a:solidFill>
              <a:srgbClr val="0067AC"/>
            </a:solidFill>
            <a:miter lim="400000"/>
          </a:ln>
        </p:spPr>
        <p:txBody>
          <a:bodyPr lIns="0" tIns="0" rIns="0" bIns="0"/>
          <a:lstStyle/>
          <a:p>
            <a:endParaRPr/>
          </a:p>
        </p:txBody>
      </p:sp>
      <p:sp>
        <p:nvSpPr>
          <p:cNvPr id="13" name="Title Text"/>
          <p:cNvSpPr txBox="1">
            <a:spLocks noGrp="1"/>
          </p:cNvSpPr>
          <p:nvPr>
            <p:ph type="title"/>
          </p:nvPr>
        </p:nvSpPr>
        <p:spPr>
          <a:xfrm>
            <a:off x="1219200" y="819150"/>
            <a:ext cx="21983700" cy="3181350"/>
          </a:xfrm>
          <a:prstGeom prst="rect">
            <a:avLst/>
          </a:prstGeom>
        </p:spPr>
        <p:txBody>
          <a:bodyPr/>
          <a:lstStyle/>
          <a:p>
            <a:r>
              <a:t>Title Text</a:t>
            </a:r>
          </a:p>
        </p:txBody>
      </p:sp>
      <p:sp>
        <p:nvSpPr>
          <p:cNvPr id="14" name="Body Level One…"/>
          <p:cNvSpPr txBox="1">
            <a:spLocks noGrp="1"/>
          </p:cNvSpPr>
          <p:nvPr>
            <p:ph type="body" idx="1"/>
          </p:nvPr>
        </p:nvSpPr>
        <p:spPr>
          <a:xfrm>
            <a:off x="1219200" y="6359624"/>
            <a:ext cx="21983700" cy="6213376"/>
          </a:xfrm>
          <a:prstGeom prst="rect">
            <a:avLst/>
          </a:prstGeom>
        </p:spPr>
        <p:txBody>
          <a:bodyPr lIns="76200" tIns="76200" rIns="76200" bIns="76200"/>
          <a:lstStyle>
            <a:lvl1pPr algn="ctr">
              <a:lnSpc>
                <a:spcPct val="130000"/>
              </a:lnSpc>
              <a:spcBef>
                <a:spcPts val="0"/>
              </a:spcBef>
              <a:defRPr sz="14400">
                <a:solidFill>
                  <a:srgbClr val="53585F"/>
                </a:solidFill>
              </a:defRPr>
            </a:lvl1pPr>
            <a:lvl2pPr marL="0" indent="0" algn="ctr">
              <a:buSzTx/>
              <a:buNone/>
              <a:defRPr sz="9000"/>
            </a:lvl2pPr>
            <a:lvl3pPr marL="0" indent="0" algn="ctr">
              <a:spcBef>
                <a:spcPts val="3400"/>
              </a:spcBef>
              <a:buSzTx/>
              <a:buNone/>
              <a:defRPr sz="1800"/>
            </a:lvl3pPr>
            <a:lvl4pPr marL="0" algn="ctr">
              <a:spcBef>
                <a:spcPts val="3400"/>
              </a:spcBef>
              <a:defRPr sz="1800"/>
            </a:lvl4pPr>
            <a:lvl5pPr marL="0" algn="ctr">
              <a:spcBef>
                <a:spcPts val="3400"/>
              </a:spcBef>
              <a:defRPr sz="1800"/>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2" name="Title Text"/>
          <p:cNvSpPr txBox="1">
            <a:spLocks noGrp="1"/>
          </p:cNvSpPr>
          <p:nvPr>
            <p:ph type="title"/>
          </p:nvPr>
        </p:nvSpPr>
        <p:spPr>
          <a:prstGeom prst="rect">
            <a:avLst/>
          </a:prstGeom>
        </p:spPr>
        <p:txBody>
          <a:bodyPr/>
          <a:lstStyle/>
          <a:p>
            <a:r>
              <a:t>Title Text</a:t>
            </a:r>
          </a:p>
        </p:txBody>
      </p:sp>
      <p:sp>
        <p:nvSpPr>
          <p:cNvPr id="2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Numbers">
    <p:spTree>
      <p:nvGrpSpPr>
        <p:cNvPr id="1" name=""/>
        <p:cNvGrpSpPr/>
        <p:nvPr/>
      </p:nvGrpSpPr>
      <p:grpSpPr>
        <a:xfrm>
          <a:off x="0" y="0"/>
          <a:ext cx="0" cy="0"/>
          <a:chOff x="0" y="0"/>
          <a:chExt cx="0" cy="0"/>
        </a:xfrm>
      </p:grpSpPr>
      <p:sp>
        <p:nvSpPr>
          <p:cNvPr id="31" name="Title Text"/>
          <p:cNvSpPr txBox="1">
            <a:spLocks noGrp="1"/>
          </p:cNvSpPr>
          <p:nvPr>
            <p:ph type="title"/>
          </p:nvPr>
        </p:nvSpPr>
        <p:spPr>
          <a:prstGeom prst="rect">
            <a:avLst/>
          </a:prstGeom>
        </p:spPr>
        <p:txBody>
          <a:bodyPr/>
          <a:lstStyle/>
          <a:p>
            <a:r>
              <a:t>Title Text</a:t>
            </a:r>
          </a:p>
        </p:txBody>
      </p:sp>
      <p:sp>
        <p:nvSpPr>
          <p:cNvPr id="32" name="Body Level One…"/>
          <p:cNvSpPr txBox="1">
            <a:spLocks noGrp="1"/>
          </p:cNvSpPr>
          <p:nvPr>
            <p:ph type="body" idx="1"/>
          </p:nvPr>
        </p:nvSpPr>
        <p:spPr>
          <a:prstGeom prst="rect">
            <a:avLst/>
          </a:prstGeom>
        </p:spPr>
        <p:txBody>
          <a:bodyPr/>
          <a:lstStyle>
            <a:lvl1pPr marL="1481666" indent="-1481666">
              <a:buSzPct val="100000"/>
              <a:buAutoNum type="arabicPeriod"/>
            </a:lvl1pPr>
          </a:lstStyle>
          <a:p>
            <a:r>
              <a:t>Body Level One</a:t>
            </a:r>
          </a:p>
          <a:p>
            <a:pPr lvl="1"/>
            <a:r>
              <a:t>Body Level Two</a:t>
            </a:r>
          </a:p>
          <a:p>
            <a:pPr lvl="2"/>
            <a:r>
              <a:t>Body Level Three</a:t>
            </a:r>
          </a:p>
          <a:p>
            <a:pPr lvl="3"/>
            <a:r>
              <a:t>Body Level Four</a:t>
            </a:r>
          </a:p>
          <a:p>
            <a:pPr lvl="4"/>
            <a:r>
              <a:t>Body Level Five</a:t>
            </a:r>
          </a:p>
        </p:txBody>
      </p:sp>
      <p:sp>
        <p:nvSpPr>
          <p:cNvPr id="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Chart">
    <p:spTree>
      <p:nvGrpSpPr>
        <p:cNvPr id="1" name=""/>
        <p:cNvGrpSpPr/>
        <p:nvPr/>
      </p:nvGrpSpPr>
      <p:grpSpPr>
        <a:xfrm>
          <a:off x="0" y="0"/>
          <a:ext cx="0" cy="0"/>
          <a:chOff x="0" y="0"/>
          <a:chExt cx="0" cy="0"/>
        </a:xfrm>
      </p:grpSpPr>
      <p:sp>
        <p:nvSpPr>
          <p:cNvPr id="40" name="Title Text"/>
          <p:cNvSpPr txBox="1">
            <a:spLocks noGrp="1"/>
          </p:cNvSpPr>
          <p:nvPr>
            <p:ph type="title"/>
          </p:nvPr>
        </p:nvSpPr>
        <p:spPr>
          <a:prstGeom prst="rect">
            <a:avLst/>
          </a:prstGeom>
        </p:spPr>
        <p:txBody>
          <a:bodyPr/>
          <a:lstStyle/>
          <a:p>
            <a:r>
              <a:t>Title Text</a:t>
            </a:r>
          </a:p>
        </p:txBody>
      </p:sp>
      <p:sp>
        <p:nvSpPr>
          <p:cNvPr id="41" name="Body Level One…"/>
          <p:cNvSpPr txBox="1">
            <a:spLocks noGrp="1"/>
          </p:cNvSpPr>
          <p:nvPr>
            <p:ph type="body" idx="1"/>
          </p:nvPr>
        </p:nvSpPr>
        <p:spPr>
          <a:xfrm>
            <a:off x="1238250" y="3797101"/>
            <a:ext cx="21907500" cy="9214744"/>
          </a:xfrm>
          <a:prstGeom prst="rect">
            <a:avLst/>
          </a:prstGeom>
        </p:spPr>
        <p:txBody>
          <a:bodyPr/>
          <a:lstStyle>
            <a:lvl2pPr marL="1828800"/>
            <a:lvl3pPr marL="2191445" indent="-654745">
              <a:buSzPct val="43000"/>
              <a:buBlip>
                <a:blip r:embed="rId2"/>
              </a:buBlip>
              <a:defRPr sz="1800"/>
            </a:lvl3pPr>
            <a:lvl4pPr marL="2762945" indent="-654745">
              <a:buSzPct val="43000"/>
              <a:buBlip>
                <a:blip r:embed="rId2"/>
              </a:buBlip>
              <a:defRPr sz="1800"/>
            </a:lvl4pPr>
            <a:lvl5pPr marL="3118545" indent="-654745">
              <a:buSzPct val="43000"/>
              <a:buBlip>
                <a:blip r:embed="rId2"/>
              </a:buBlip>
              <a:defRPr sz="1800"/>
            </a:lvl5p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Verse">
    <p:spTree>
      <p:nvGrpSpPr>
        <p:cNvPr id="1" name=""/>
        <p:cNvGrpSpPr/>
        <p:nvPr/>
      </p:nvGrpSpPr>
      <p:grpSpPr>
        <a:xfrm>
          <a:off x="0" y="0"/>
          <a:ext cx="0" cy="0"/>
          <a:chOff x="0" y="0"/>
          <a:chExt cx="0" cy="0"/>
        </a:xfrm>
      </p:grpSpPr>
      <p:sp>
        <p:nvSpPr>
          <p:cNvPr id="49" name="Line"/>
          <p:cNvSpPr/>
          <p:nvPr/>
        </p:nvSpPr>
        <p:spPr>
          <a:xfrm>
            <a:off x="1238251" y="2762250"/>
            <a:ext cx="21910418" cy="0"/>
          </a:xfrm>
          <a:prstGeom prst="line">
            <a:avLst/>
          </a:prstGeom>
          <a:ln w="76200">
            <a:solidFill>
              <a:srgbClr val="0067AC"/>
            </a:solidFill>
            <a:miter lim="400000"/>
          </a:ln>
        </p:spPr>
        <p:txBody>
          <a:bodyPr lIns="45718" tIns="45718" rIns="45718" bIns="45718"/>
          <a:lstStyle/>
          <a:p>
            <a:pPr>
              <a:defRPr>
                <a:latin typeface="+mn-lt"/>
                <a:ea typeface="+mn-ea"/>
                <a:cs typeface="+mn-cs"/>
                <a:sym typeface="Chalkboard"/>
              </a:defRPr>
            </a:pPr>
            <a:endParaRPr/>
          </a:p>
        </p:txBody>
      </p:sp>
      <p:sp>
        <p:nvSpPr>
          <p:cNvPr id="50" name="Title Text"/>
          <p:cNvSpPr txBox="1">
            <a:spLocks noGrp="1"/>
          </p:cNvSpPr>
          <p:nvPr>
            <p:ph type="title"/>
          </p:nvPr>
        </p:nvSpPr>
        <p:spPr>
          <a:prstGeom prst="rect">
            <a:avLst/>
          </a:prstGeom>
        </p:spPr>
        <p:txBody>
          <a:bodyPr>
            <a:normAutofit/>
          </a:bodyPr>
          <a:lstStyle/>
          <a:p>
            <a:r>
              <a:t>Title Text</a:t>
            </a:r>
          </a:p>
        </p:txBody>
      </p:sp>
      <p:sp>
        <p:nvSpPr>
          <p:cNvPr id="51" name="Body Level One…"/>
          <p:cNvSpPr txBox="1">
            <a:spLocks noGrp="1"/>
          </p:cNvSpPr>
          <p:nvPr>
            <p:ph type="body" idx="1"/>
          </p:nvPr>
        </p:nvSpPr>
        <p:spPr>
          <a:xfrm>
            <a:off x="1257300" y="3558182"/>
            <a:ext cx="20209669" cy="9605368"/>
          </a:xfrm>
          <a:prstGeom prst="rect">
            <a:avLst/>
          </a:prstGeom>
        </p:spPr>
        <p:txBody>
          <a:bodyPr>
            <a:normAutofit/>
          </a:bodyPr>
          <a:lstStyle>
            <a:lvl2pPr marL="1282700" indent="0">
              <a:spcBef>
                <a:spcPts val="4800"/>
              </a:spcBef>
              <a:buSzTx/>
              <a:buNone/>
              <a:defRPr sz="8400">
                <a:solidFill>
                  <a:srgbClr val="000000"/>
                </a:solidFill>
              </a:defRPr>
            </a:lvl2pPr>
            <a:lvl3pPr marL="2669492" indent="-1018492">
              <a:spcBef>
                <a:spcPts val="4800"/>
              </a:spcBef>
              <a:buSzPct val="43000"/>
              <a:buBlip>
                <a:blip r:embed="rId2"/>
              </a:buBlip>
              <a:defRPr sz="8400">
                <a:solidFill>
                  <a:srgbClr val="000000"/>
                </a:solidFill>
              </a:defRPr>
            </a:lvl3pPr>
            <a:lvl4pPr marL="3417689" indent="-1309489">
              <a:spcBef>
                <a:spcPts val="4800"/>
              </a:spcBef>
              <a:buSzPct val="43000"/>
              <a:buBlip>
                <a:blip r:embed="rId2"/>
              </a:buBlip>
              <a:defRPr sz="8400">
                <a:solidFill>
                  <a:srgbClr val="000000"/>
                </a:solidFill>
              </a:defRPr>
            </a:lvl4pPr>
            <a:lvl5pPr marL="4001892" indent="-1309492">
              <a:spcBef>
                <a:spcPts val="4800"/>
              </a:spcBef>
              <a:buSzPct val="43000"/>
              <a:buBlip>
                <a:blip r:embed="rId2"/>
              </a:buBlip>
              <a:defRPr sz="8400">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52" name="Slide Number"/>
          <p:cNvSpPr txBox="1">
            <a:spLocks noGrp="1"/>
          </p:cNvSpPr>
          <p:nvPr>
            <p:ph type="sldNum" sz="quarter" idx="2"/>
          </p:nvPr>
        </p:nvSpPr>
        <p:spPr>
          <a:xfrm>
            <a:off x="12101734" y="13799055"/>
            <a:ext cx="200928" cy="20269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59" name="Slide Number"/>
          <p:cNvSpPr txBox="1">
            <a:spLocks noGrp="1"/>
          </p:cNvSpPr>
          <p:nvPr>
            <p:ph type="sldNum" sz="quarter" idx="2"/>
          </p:nvPr>
        </p:nvSpPr>
        <p:spPr>
          <a:xfrm>
            <a:off x="11993909" y="13103418"/>
            <a:ext cx="403946" cy="479233"/>
          </a:xfrm>
          <a:prstGeom prst="rect">
            <a:avLst/>
          </a:prstGeom>
        </p:spPr>
        <p:txBody>
          <a:bodyPr/>
          <a:lstStyle>
            <a:lvl1pPr>
              <a:defRPr sz="2000"/>
            </a:lvl1p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Vocabulary">
    <p:spTree>
      <p:nvGrpSpPr>
        <p:cNvPr id="1" name=""/>
        <p:cNvGrpSpPr/>
        <p:nvPr/>
      </p:nvGrpSpPr>
      <p:grpSpPr>
        <a:xfrm>
          <a:off x="0" y="0"/>
          <a:ext cx="0" cy="0"/>
          <a:chOff x="0" y="0"/>
          <a:chExt cx="0" cy="0"/>
        </a:xfrm>
      </p:grpSpPr>
      <p:sp>
        <p:nvSpPr>
          <p:cNvPr id="66" name="Vocabulary"/>
          <p:cNvSpPr txBox="1"/>
          <p:nvPr/>
        </p:nvSpPr>
        <p:spPr>
          <a:xfrm>
            <a:off x="1264470" y="913804"/>
            <a:ext cx="21907501" cy="160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nchor="ctr">
            <a:spAutoFit/>
          </a:bodyPr>
          <a:lstStyle>
            <a:lvl1pPr algn="ctr" defTabSz="647700">
              <a:defRPr sz="9000">
                <a:solidFill>
                  <a:srgbClr val="0067AC"/>
                </a:solidFill>
                <a:latin typeface="+mj-lt"/>
                <a:ea typeface="+mj-ea"/>
                <a:cs typeface="+mj-cs"/>
                <a:sym typeface="Helvetica Neue"/>
              </a:defRPr>
            </a:lvl1pPr>
          </a:lstStyle>
          <a:p>
            <a:r>
              <a:t>Vocabulary</a:t>
            </a:r>
          </a:p>
        </p:txBody>
      </p:sp>
      <p:sp>
        <p:nvSpPr>
          <p:cNvPr id="67" name="Body Level One…"/>
          <p:cNvSpPr txBox="1">
            <a:spLocks noGrp="1"/>
          </p:cNvSpPr>
          <p:nvPr>
            <p:ph type="body" idx="1"/>
          </p:nvPr>
        </p:nvSpPr>
        <p:spPr>
          <a:xfrm>
            <a:off x="1257300" y="5486400"/>
            <a:ext cx="21907500" cy="6858000"/>
          </a:xfrm>
          <a:prstGeom prst="rect">
            <a:avLst/>
          </a:prstGeom>
        </p:spPr>
        <p:txBody>
          <a:bodyPr lIns="76200" tIns="76200" rIns="76200" bIns="76200"/>
          <a:lstStyle>
            <a:lvl1pPr algn="ctr">
              <a:spcBef>
                <a:spcPts val="3400"/>
              </a:spcBef>
              <a:defRPr sz="20000"/>
            </a:lvl1pPr>
            <a:lvl2pPr marL="1676400">
              <a:spcBef>
                <a:spcPts val="3400"/>
              </a:spcBef>
              <a:defRPr sz="6600"/>
            </a:lvl2pPr>
            <a:lvl3pPr marL="2191445" indent="-654745">
              <a:buSzPct val="43000"/>
              <a:buBlip>
                <a:blip r:embed="rId2"/>
              </a:buBlip>
              <a:defRPr sz="5400"/>
            </a:lvl3pPr>
            <a:lvl4pPr marL="2762945" indent="-654745">
              <a:buSzPct val="43000"/>
              <a:buBlip>
                <a:blip r:embed="rId2"/>
              </a:buBlip>
              <a:defRPr sz="4200"/>
            </a:lvl4pPr>
            <a:lvl5pPr marL="3347146" indent="-654746">
              <a:buSzPct val="43000"/>
              <a:buBlip>
                <a:blip r:embed="rId2"/>
              </a:buBlip>
              <a:defRPr sz="42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Alphabet">
    <p:spTree>
      <p:nvGrpSpPr>
        <p:cNvPr id="1" name=""/>
        <p:cNvGrpSpPr/>
        <p:nvPr/>
      </p:nvGrpSpPr>
      <p:grpSpPr>
        <a:xfrm>
          <a:off x="0" y="0"/>
          <a:ext cx="0" cy="0"/>
          <a:chOff x="0" y="0"/>
          <a:chExt cx="0" cy="0"/>
        </a:xfrm>
      </p:grpSpPr>
      <p:sp>
        <p:nvSpPr>
          <p:cNvPr id="75" name="Line"/>
          <p:cNvSpPr/>
          <p:nvPr/>
        </p:nvSpPr>
        <p:spPr>
          <a:xfrm flipV="1">
            <a:off x="11556999" y="6223000"/>
            <a:ext cx="1270001" cy="1270000"/>
          </a:xfrm>
          <a:prstGeom prst="line">
            <a:avLst/>
          </a:prstGeom>
          <a:ln w="38100">
            <a:solidFill>
              <a:srgbClr val="FFFFFF"/>
            </a:solidFill>
            <a:miter lim="400000"/>
          </a:ln>
        </p:spPr>
        <p:txBody>
          <a:bodyPr lIns="0" tIns="0" rIns="0" bIns="0"/>
          <a:lstStyle/>
          <a:p>
            <a:pPr marL="1333500" indent="-1333500" defTabSz="647700">
              <a:spcBef>
                <a:spcPts val="3400"/>
              </a:spcBef>
              <a:buSzPct val="43000"/>
              <a:buBlip>
                <a:blip r:embed="rId2"/>
              </a:buBlip>
              <a:defRPr sz="9000">
                <a:solidFill>
                  <a:srgbClr val="53585F"/>
                </a:solidFill>
                <a:latin typeface="Avenir Next"/>
                <a:ea typeface="Avenir Next"/>
                <a:cs typeface="Avenir Next"/>
                <a:sym typeface="Avenir Next"/>
              </a:defRPr>
            </a:pPr>
            <a:endParaRPr/>
          </a:p>
        </p:txBody>
      </p:sp>
      <p:sp>
        <p:nvSpPr>
          <p:cNvPr id="76" name="Line"/>
          <p:cNvSpPr/>
          <p:nvPr/>
        </p:nvSpPr>
        <p:spPr>
          <a:xfrm>
            <a:off x="2557958" y="3901678"/>
            <a:ext cx="19268084" cy="1"/>
          </a:xfrm>
          <a:prstGeom prst="line">
            <a:avLst/>
          </a:prstGeom>
          <a:ln w="38100">
            <a:solidFill>
              <a:srgbClr val="53585F"/>
            </a:solidFill>
            <a:miter lim="400000"/>
          </a:ln>
        </p:spPr>
        <p:txBody>
          <a:bodyPr lIns="0" tIns="0" rIns="0" bIns="0"/>
          <a:lstStyle/>
          <a:p>
            <a:pPr marL="1333500" indent="-1333500" defTabSz="647700">
              <a:spcBef>
                <a:spcPts val="3400"/>
              </a:spcBef>
              <a:buSzPct val="43000"/>
              <a:buBlip>
                <a:blip r:embed="rId2"/>
              </a:buBlip>
              <a:defRPr sz="9000">
                <a:solidFill>
                  <a:srgbClr val="53585F"/>
                </a:solidFill>
                <a:latin typeface="Avenir Next"/>
                <a:ea typeface="Avenir Next"/>
                <a:cs typeface="Avenir Next"/>
                <a:sym typeface="Avenir Next"/>
              </a:defRPr>
            </a:pPr>
            <a:endParaRPr/>
          </a:p>
        </p:txBody>
      </p:sp>
      <p:sp>
        <p:nvSpPr>
          <p:cNvPr id="77" name="Line"/>
          <p:cNvSpPr/>
          <p:nvPr/>
        </p:nvSpPr>
        <p:spPr>
          <a:xfrm>
            <a:off x="2557958" y="6858000"/>
            <a:ext cx="19268084" cy="0"/>
          </a:xfrm>
          <a:prstGeom prst="line">
            <a:avLst/>
          </a:prstGeom>
          <a:ln w="38100">
            <a:solidFill>
              <a:srgbClr val="53585F"/>
            </a:solidFill>
            <a:custDash>
              <a:ds d="200000" sp="200000"/>
            </a:custDash>
            <a:miter lim="400000"/>
          </a:ln>
        </p:spPr>
        <p:txBody>
          <a:bodyPr lIns="0" tIns="0" rIns="0" bIns="0"/>
          <a:lstStyle/>
          <a:p>
            <a:pPr marL="1333500" indent="-1333500" defTabSz="647700">
              <a:spcBef>
                <a:spcPts val="3400"/>
              </a:spcBef>
              <a:buSzPct val="43000"/>
              <a:buBlip>
                <a:blip r:embed="rId2"/>
              </a:buBlip>
              <a:defRPr sz="9000">
                <a:solidFill>
                  <a:srgbClr val="53585F"/>
                </a:solidFill>
                <a:latin typeface="Avenir Next"/>
                <a:ea typeface="Avenir Next"/>
                <a:cs typeface="Avenir Next"/>
                <a:sym typeface="Avenir Next"/>
              </a:defRPr>
            </a:pPr>
            <a:endParaRPr/>
          </a:p>
        </p:txBody>
      </p:sp>
      <p:sp>
        <p:nvSpPr>
          <p:cNvPr id="78" name="Line"/>
          <p:cNvSpPr/>
          <p:nvPr/>
        </p:nvSpPr>
        <p:spPr>
          <a:xfrm>
            <a:off x="2684958" y="9941321"/>
            <a:ext cx="19268084" cy="1"/>
          </a:xfrm>
          <a:prstGeom prst="line">
            <a:avLst/>
          </a:prstGeom>
          <a:ln w="38100">
            <a:solidFill>
              <a:srgbClr val="53585F"/>
            </a:solidFill>
            <a:miter lim="400000"/>
          </a:ln>
        </p:spPr>
        <p:txBody>
          <a:bodyPr lIns="0" tIns="0" rIns="0" bIns="0"/>
          <a:lstStyle/>
          <a:p>
            <a:pPr marL="1333500" indent="-1333500" defTabSz="647700">
              <a:spcBef>
                <a:spcPts val="3400"/>
              </a:spcBef>
              <a:buSzPct val="43000"/>
              <a:buBlip>
                <a:blip r:embed="rId2"/>
              </a:buBlip>
              <a:defRPr sz="9000">
                <a:solidFill>
                  <a:srgbClr val="53585F"/>
                </a:solidFill>
                <a:latin typeface="Avenir Next"/>
                <a:ea typeface="Avenir Next"/>
                <a:cs typeface="Avenir Next"/>
                <a:sym typeface="Avenir Next"/>
              </a:defRPr>
            </a:pPr>
            <a:endParaRPr/>
          </a:p>
        </p:txBody>
      </p:sp>
      <p:sp>
        <p:nvSpPr>
          <p:cNvPr id="79" name="Slide Number"/>
          <p:cNvSpPr txBox="1">
            <a:spLocks noGrp="1"/>
          </p:cNvSpPr>
          <p:nvPr>
            <p:ph type="sldNum" sz="quarter" idx="2"/>
          </p:nvPr>
        </p:nvSpPr>
        <p:spPr>
          <a:xfrm>
            <a:off x="12202197" y="13716000"/>
            <a:ext cx="253493" cy="254000"/>
          </a:xfrm>
          <a:prstGeom prst="rect">
            <a:avLst/>
          </a:prstGeom>
        </p:spPr>
        <p:txBody>
          <a:bodyPr anchor="t"/>
          <a:lstStyle>
            <a:lvl1pPr algn="l">
              <a:spcBef>
                <a:spcPts val="1800"/>
              </a:spcBef>
              <a:defRPr sz="600">
                <a:solidFill>
                  <a:srgbClr val="53585F"/>
                </a:solidFill>
                <a:latin typeface="Avenir Next"/>
                <a:ea typeface="Avenir Next"/>
                <a:cs typeface="Avenir Next"/>
                <a:sym typeface="Avenir Next"/>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Line"/>
          <p:cNvSpPr/>
          <p:nvPr/>
        </p:nvSpPr>
        <p:spPr>
          <a:xfrm>
            <a:off x="1238250" y="2762250"/>
            <a:ext cx="21910419" cy="0"/>
          </a:xfrm>
          <a:prstGeom prst="line">
            <a:avLst/>
          </a:prstGeom>
          <a:ln w="76200">
            <a:solidFill>
              <a:srgbClr val="0067AC"/>
            </a:solidFill>
            <a:miter lim="400000"/>
          </a:ln>
        </p:spPr>
        <p:txBody>
          <a:bodyPr lIns="0" tIns="0" rIns="0" bIns="0"/>
          <a:lstStyle/>
          <a:p>
            <a:endParaRPr/>
          </a:p>
        </p:txBody>
      </p:sp>
      <p:sp>
        <p:nvSpPr>
          <p:cNvPr id="3" name="Title Text"/>
          <p:cNvSpPr txBox="1">
            <a:spLocks noGrp="1"/>
          </p:cNvSpPr>
          <p:nvPr>
            <p:ph type="title"/>
          </p:nvPr>
        </p:nvSpPr>
        <p:spPr>
          <a:xfrm>
            <a:off x="1219200" y="304800"/>
            <a:ext cx="21983700" cy="21907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nchor="b"/>
          <a:lstStyle/>
          <a:p>
            <a:r>
              <a:t>Title Text</a:t>
            </a:r>
          </a:p>
        </p:txBody>
      </p:sp>
      <p:sp>
        <p:nvSpPr>
          <p:cNvPr id="4" name="Body Level One…"/>
          <p:cNvSpPr txBox="1">
            <a:spLocks noGrp="1"/>
          </p:cNvSpPr>
          <p:nvPr>
            <p:ph type="body" idx="1"/>
          </p:nvPr>
        </p:nvSpPr>
        <p:spPr>
          <a:xfrm>
            <a:off x="1257300" y="3558182"/>
            <a:ext cx="21907500" cy="96053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2pPr marL="2578100" indent="-914400">
              <a:spcBef>
                <a:spcPts val="3600"/>
              </a:spcBef>
              <a:buSzPct val="100000"/>
              <a:buChar char="•"/>
              <a:defRPr sz="7200">
                <a:solidFill>
                  <a:srgbClr val="53585F"/>
                </a:solidFill>
              </a:defRPr>
            </a:lvl2pPr>
            <a:lvl3pPr marL="3746500" indent="-914400">
              <a:spcBef>
                <a:spcPts val="4000"/>
              </a:spcBef>
              <a:buSzPct val="75000"/>
              <a:buChar char="•"/>
              <a:defRPr sz="6000">
                <a:solidFill>
                  <a:srgbClr val="53585F"/>
                </a:solidFill>
              </a:defRPr>
            </a:lvl3pPr>
            <a:lvl4pPr marL="4711700" indent="0">
              <a:spcBef>
                <a:spcPts val="4000"/>
              </a:spcBef>
              <a:defRPr sz="4800">
                <a:solidFill>
                  <a:srgbClr val="53585F"/>
                </a:solidFill>
              </a:defRPr>
            </a:lvl4pPr>
            <a:lvl5pPr marL="5727700" indent="0">
              <a:spcBef>
                <a:spcPts val="4000"/>
              </a:spcBef>
              <a:defRPr sz="3600">
                <a:solidFill>
                  <a:srgbClr val="53585F"/>
                </a:solidFill>
              </a:defRPr>
            </a:lvl5p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12101734" y="13799055"/>
            <a:ext cx="200928" cy="202695"/>
          </a:xfrm>
          <a:prstGeom prst="rect">
            <a:avLst/>
          </a:prstGeom>
          <a:ln w="12700">
            <a:miter lim="400000"/>
          </a:ln>
        </p:spPr>
        <p:txBody>
          <a:bodyPr wrap="none" lIns="76200" tIns="76200" rIns="76200" bIns="76200" anchor="b">
            <a:spAutoFit/>
          </a:bodyPr>
          <a:lstStyle>
            <a:lvl1pPr algn="ctr" defTabSz="647700">
              <a:defRPr sz="300">
                <a:solidFill>
                  <a:srgbClr val="FFFFFF"/>
                </a:solidFill>
                <a:latin typeface="+mn-lt"/>
                <a:ea typeface="+mn-ea"/>
                <a:cs typeface="+mn-cs"/>
                <a:sym typeface="Chalkboard"/>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med"/>
  <p:txStyles>
    <p:titleStyle>
      <a:lvl1pPr marL="0" marR="0" indent="0" algn="ctr" defTabSz="647700" latinLnBrk="0">
        <a:lnSpc>
          <a:spcPct val="100000"/>
        </a:lnSpc>
        <a:spcBef>
          <a:spcPts val="0"/>
        </a:spcBef>
        <a:spcAft>
          <a:spcPts val="0"/>
        </a:spcAft>
        <a:buClrTx/>
        <a:buSzTx/>
        <a:buFontTx/>
        <a:buNone/>
        <a:tabLst/>
        <a:defRPr sz="9000" b="0" i="0" u="none" strike="noStrike" cap="none" spc="0" baseline="0">
          <a:ln>
            <a:noFill/>
          </a:ln>
          <a:solidFill>
            <a:srgbClr val="0067AC"/>
          </a:solidFill>
          <a:uFillTx/>
          <a:latin typeface="+mj-lt"/>
          <a:ea typeface="+mj-ea"/>
          <a:cs typeface="+mj-cs"/>
          <a:sym typeface="Helvetica Neue"/>
        </a:defRPr>
      </a:lvl1pPr>
      <a:lvl2pPr marL="0" marR="0" indent="228600" algn="ctr" defTabSz="647700" latinLnBrk="0">
        <a:lnSpc>
          <a:spcPct val="100000"/>
        </a:lnSpc>
        <a:spcBef>
          <a:spcPts val="0"/>
        </a:spcBef>
        <a:spcAft>
          <a:spcPts val="0"/>
        </a:spcAft>
        <a:buClrTx/>
        <a:buSzTx/>
        <a:buFontTx/>
        <a:buNone/>
        <a:tabLst/>
        <a:defRPr sz="9000" b="0" i="0" u="none" strike="noStrike" cap="none" spc="0" baseline="0">
          <a:ln>
            <a:noFill/>
          </a:ln>
          <a:solidFill>
            <a:srgbClr val="0067AC"/>
          </a:solidFill>
          <a:uFillTx/>
          <a:latin typeface="+mj-lt"/>
          <a:ea typeface="+mj-ea"/>
          <a:cs typeface="+mj-cs"/>
          <a:sym typeface="Helvetica Neue"/>
        </a:defRPr>
      </a:lvl2pPr>
      <a:lvl3pPr marL="0" marR="0" indent="457200" algn="ctr" defTabSz="647700" latinLnBrk="0">
        <a:lnSpc>
          <a:spcPct val="100000"/>
        </a:lnSpc>
        <a:spcBef>
          <a:spcPts val="0"/>
        </a:spcBef>
        <a:spcAft>
          <a:spcPts val="0"/>
        </a:spcAft>
        <a:buClrTx/>
        <a:buSzTx/>
        <a:buFontTx/>
        <a:buNone/>
        <a:tabLst/>
        <a:defRPr sz="9000" b="0" i="0" u="none" strike="noStrike" cap="none" spc="0" baseline="0">
          <a:ln>
            <a:noFill/>
          </a:ln>
          <a:solidFill>
            <a:srgbClr val="0067AC"/>
          </a:solidFill>
          <a:uFillTx/>
          <a:latin typeface="+mj-lt"/>
          <a:ea typeface="+mj-ea"/>
          <a:cs typeface="+mj-cs"/>
          <a:sym typeface="Helvetica Neue"/>
        </a:defRPr>
      </a:lvl3pPr>
      <a:lvl4pPr marL="0" marR="0" indent="685800" algn="ctr" defTabSz="647700" latinLnBrk="0">
        <a:lnSpc>
          <a:spcPct val="100000"/>
        </a:lnSpc>
        <a:spcBef>
          <a:spcPts val="0"/>
        </a:spcBef>
        <a:spcAft>
          <a:spcPts val="0"/>
        </a:spcAft>
        <a:buClrTx/>
        <a:buSzTx/>
        <a:buFontTx/>
        <a:buNone/>
        <a:tabLst/>
        <a:defRPr sz="9000" b="0" i="0" u="none" strike="noStrike" cap="none" spc="0" baseline="0">
          <a:ln>
            <a:noFill/>
          </a:ln>
          <a:solidFill>
            <a:srgbClr val="0067AC"/>
          </a:solidFill>
          <a:uFillTx/>
          <a:latin typeface="+mj-lt"/>
          <a:ea typeface="+mj-ea"/>
          <a:cs typeface="+mj-cs"/>
          <a:sym typeface="Helvetica Neue"/>
        </a:defRPr>
      </a:lvl4pPr>
      <a:lvl5pPr marL="0" marR="0" indent="914400" algn="ctr" defTabSz="647700" latinLnBrk="0">
        <a:lnSpc>
          <a:spcPct val="100000"/>
        </a:lnSpc>
        <a:spcBef>
          <a:spcPts val="0"/>
        </a:spcBef>
        <a:spcAft>
          <a:spcPts val="0"/>
        </a:spcAft>
        <a:buClrTx/>
        <a:buSzTx/>
        <a:buFontTx/>
        <a:buNone/>
        <a:tabLst/>
        <a:defRPr sz="9000" b="0" i="0" u="none" strike="noStrike" cap="none" spc="0" baseline="0">
          <a:ln>
            <a:noFill/>
          </a:ln>
          <a:solidFill>
            <a:srgbClr val="0067AC"/>
          </a:solidFill>
          <a:uFillTx/>
          <a:latin typeface="+mj-lt"/>
          <a:ea typeface="+mj-ea"/>
          <a:cs typeface="+mj-cs"/>
          <a:sym typeface="Helvetica Neue"/>
        </a:defRPr>
      </a:lvl5pPr>
      <a:lvl6pPr marL="0" marR="0" indent="1143000" algn="ctr" defTabSz="647700" latinLnBrk="0">
        <a:lnSpc>
          <a:spcPct val="100000"/>
        </a:lnSpc>
        <a:spcBef>
          <a:spcPts val="0"/>
        </a:spcBef>
        <a:spcAft>
          <a:spcPts val="0"/>
        </a:spcAft>
        <a:buClrTx/>
        <a:buSzTx/>
        <a:buFontTx/>
        <a:buNone/>
        <a:tabLst/>
        <a:defRPr sz="9000" b="0" i="0" u="none" strike="noStrike" cap="none" spc="0" baseline="0">
          <a:ln>
            <a:noFill/>
          </a:ln>
          <a:solidFill>
            <a:srgbClr val="0067AC"/>
          </a:solidFill>
          <a:uFillTx/>
          <a:latin typeface="+mj-lt"/>
          <a:ea typeface="+mj-ea"/>
          <a:cs typeface="+mj-cs"/>
          <a:sym typeface="Helvetica Neue"/>
        </a:defRPr>
      </a:lvl6pPr>
      <a:lvl7pPr marL="0" marR="0" indent="1371600" algn="ctr" defTabSz="647700" latinLnBrk="0">
        <a:lnSpc>
          <a:spcPct val="100000"/>
        </a:lnSpc>
        <a:spcBef>
          <a:spcPts val="0"/>
        </a:spcBef>
        <a:spcAft>
          <a:spcPts val="0"/>
        </a:spcAft>
        <a:buClrTx/>
        <a:buSzTx/>
        <a:buFontTx/>
        <a:buNone/>
        <a:tabLst/>
        <a:defRPr sz="9000" b="0" i="0" u="none" strike="noStrike" cap="none" spc="0" baseline="0">
          <a:ln>
            <a:noFill/>
          </a:ln>
          <a:solidFill>
            <a:srgbClr val="0067AC"/>
          </a:solidFill>
          <a:uFillTx/>
          <a:latin typeface="+mj-lt"/>
          <a:ea typeface="+mj-ea"/>
          <a:cs typeface="+mj-cs"/>
          <a:sym typeface="Helvetica Neue"/>
        </a:defRPr>
      </a:lvl7pPr>
      <a:lvl8pPr marL="0" marR="0" indent="1600200" algn="ctr" defTabSz="647700" latinLnBrk="0">
        <a:lnSpc>
          <a:spcPct val="100000"/>
        </a:lnSpc>
        <a:spcBef>
          <a:spcPts val="0"/>
        </a:spcBef>
        <a:spcAft>
          <a:spcPts val="0"/>
        </a:spcAft>
        <a:buClrTx/>
        <a:buSzTx/>
        <a:buFontTx/>
        <a:buNone/>
        <a:tabLst/>
        <a:defRPr sz="9000" b="0" i="0" u="none" strike="noStrike" cap="none" spc="0" baseline="0">
          <a:ln>
            <a:noFill/>
          </a:ln>
          <a:solidFill>
            <a:srgbClr val="0067AC"/>
          </a:solidFill>
          <a:uFillTx/>
          <a:latin typeface="+mj-lt"/>
          <a:ea typeface="+mj-ea"/>
          <a:cs typeface="+mj-cs"/>
          <a:sym typeface="Helvetica Neue"/>
        </a:defRPr>
      </a:lvl8pPr>
      <a:lvl9pPr marL="0" marR="0" indent="1828800" algn="ctr" defTabSz="647700" latinLnBrk="0">
        <a:lnSpc>
          <a:spcPct val="100000"/>
        </a:lnSpc>
        <a:spcBef>
          <a:spcPts val="0"/>
        </a:spcBef>
        <a:spcAft>
          <a:spcPts val="0"/>
        </a:spcAft>
        <a:buClrTx/>
        <a:buSzTx/>
        <a:buFontTx/>
        <a:buNone/>
        <a:tabLst/>
        <a:defRPr sz="9000" b="0" i="0" u="none" strike="noStrike" cap="none" spc="0" baseline="0">
          <a:ln>
            <a:noFill/>
          </a:ln>
          <a:solidFill>
            <a:srgbClr val="0067AC"/>
          </a:solidFill>
          <a:uFillTx/>
          <a:latin typeface="+mj-lt"/>
          <a:ea typeface="+mj-ea"/>
          <a:cs typeface="+mj-cs"/>
          <a:sym typeface="Helvetica Neue"/>
        </a:defRPr>
      </a:lvl9pPr>
    </p:titleStyle>
    <p:bodyStyle>
      <a:lvl1pPr marL="0" marR="0" indent="0" algn="l" defTabSz="647700" latinLnBrk="0">
        <a:lnSpc>
          <a:spcPct val="100000"/>
        </a:lnSpc>
        <a:spcBef>
          <a:spcPts val="4800"/>
        </a:spcBef>
        <a:spcAft>
          <a:spcPts val="0"/>
        </a:spcAft>
        <a:buClrTx/>
        <a:buSzTx/>
        <a:buFontTx/>
        <a:buNone/>
        <a:tabLst/>
        <a:defRPr sz="8400" b="0" i="0" u="none" strike="noStrike" cap="none" spc="0" baseline="0">
          <a:ln>
            <a:noFill/>
          </a:ln>
          <a:solidFill>
            <a:srgbClr val="000000"/>
          </a:solidFill>
          <a:uFillTx/>
          <a:latin typeface="Times New Roman"/>
          <a:ea typeface="Times New Roman"/>
          <a:cs typeface="Times New Roman"/>
          <a:sym typeface="Times New Roman"/>
        </a:defRPr>
      </a:lvl1pPr>
      <a:lvl2pPr marL="0" marR="0" indent="228600" algn="l" defTabSz="647700" latinLnBrk="0">
        <a:lnSpc>
          <a:spcPct val="100000"/>
        </a:lnSpc>
        <a:spcBef>
          <a:spcPts val="4800"/>
        </a:spcBef>
        <a:spcAft>
          <a:spcPts val="0"/>
        </a:spcAft>
        <a:buClrTx/>
        <a:buSzTx/>
        <a:buFontTx/>
        <a:buNone/>
        <a:tabLst/>
        <a:defRPr sz="8400" b="0" i="0" u="none" strike="noStrike" cap="none" spc="0" baseline="0">
          <a:ln>
            <a:noFill/>
          </a:ln>
          <a:solidFill>
            <a:srgbClr val="000000"/>
          </a:solidFill>
          <a:uFillTx/>
          <a:latin typeface="Times New Roman"/>
          <a:ea typeface="Times New Roman"/>
          <a:cs typeface="Times New Roman"/>
          <a:sym typeface="Times New Roman"/>
        </a:defRPr>
      </a:lvl2pPr>
      <a:lvl3pPr marL="0" marR="0" indent="457200" algn="l" defTabSz="647700" latinLnBrk="0">
        <a:lnSpc>
          <a:spcPct val="100000"/>
        </a:lnSpc>
        <a:spcBef>
          <a:spcPts val="4800"/>
        </a:spcBef>
        <a:spcAft>
          <a:spcPts val="0"/>
        </a:spcAft>
        <a:buClrTx/>
        <a:buSzTx/>
        <a:buFontTx/>
        <a:buNone/>
        <a:tabLst/>
        <a:defRPr sz="8400" b="0" i="0" u="none" strike="noStrike" cap="none" spc="0" baseline="0">
          <a:ln>
            <a:noFill/>
          </a:ln>
          <a:solidFill>
            <a:srgbClr val="000000"/>
          </a:solidFill>
          <a:uFillTx/>
          <a:latin typeface="Times New Roman"/>
          <a:ea typeface="Times New Roman"/>
          <a:cs typeface="Times New Roman"/>
          <a:sym typeface="Times New Roman"/>
        </a:defRPr>
      </a:lvl3pPr>
      <a:lvl4pPr marL="0" marR="0" indent="685800" algn="l" defTabSz="647700" latinLnBrk="0">
        <a:lnSpc>
          <a:spcPct val="100000"/>
        </a:lnSpc>
        <a:spcBef>
          <a:spcPts val="4800"/>
        </a:spcBef>
        <a:spcAft>
          <a:spcPts val="0"/>
        </a:spcAft>
        <a:buClrTx/>
        <a:buSzTx/>
        <a:buFontTx/>
        <a:buNone/>
        <a:tabLst/>
        <a:defRPr sz="8400" b="0" i="0" u="none" strike="noStrike" cap="none" spc="0" baseline="0">
          <a:ln>
            <a:noFill/>
          </a:ln>
          <a:solidFill>
            <a:srgbClr val="000000"/>
          </a:solidFill>
          <a:uFillTx/>
          <a:latin typeface="Times New Roman"/>
          <a:ea typeface="Times New Roman"/>
          <a:cs typeface="Times New Roman"/>
          <a:sym typeface="Times New Roman"/>
        </a:defRPr>
      </a:lvl4pPr>
      <a:lvl5pPr marL="0" marR="0" indent="914400" algn="l" defTabSz="647700" latinLnBrk="0">
        <a:lnSpc>
          <a:spcPct val="100000"/>
        </a:lnSpc>
        <a:spcBef>
          <a:spcPts val="4800"/>
        </a:spcBef>
        <a:spcAft>
          <a:spcPts val="0"/>
        </a:spcAft>
        <a:buClrTx/>
        <a:buSzTx/>
        <a:buFontTx/>
        <a:buNone/>
        <a:tabLst/>
        <a:defRPr sz="8400" b="0" i="0" u="none" strike="noStrike" cap="none" spc="0" baseline="0">
          <a:ln>
            <a:noFill/>
          </a:ln>
          <a:solidFill>
            <a:srgbClr val="000000"/>
          </a:solidFill>
          <a:uFillTx/>
          <a:latin typeface="Times New Roman"/>
          <a:ea typeface="Times New Roman"/>
          <a:cs typeface="Times New Roman"/>
          <a:sym typeface="Times New Roman"/>
        </a:defRPr>
      </a:lvl5pPr>
      <a:lvl6pPr marL="0" marR="0" indent="1143000" algn="l" defTabSz="647700" latinLnBrk="0">
        <a:lnSpc>
          <a:spcPct val="100000"/>
        </a:lnSpc>
        <a:spcBef>
          <a:spcPts val="4800"/>
        </a:spcBef>
        <a:spcAft>
          <a:spcPts val="0"/>
        </a:spcAft>
        <a:buClrTx/>
        <a:buSzTx/>
        <a:buFontTx/>
        <a:buNone/>
        <a:tabLst/>
        <a:defRPr sz="8400" b="0" i="0" u="none" strike="noStrike" cap="none" spc="0" baseline="0">
          <a:ln>
            <a:noFill/>
          </a:ln>
          <a:solidFill>
            <a:srgbClr val="000000"/>
          </a:solidFill>
          <a:uFillTx/>
          <a:latin typeface="Times New Roman"/>
          <a:ea typeface="Times New Roman"/>
          <a:cs typeface="Times New Roman"/>
          <a:sym typeface="Times New Roman"/>
        </a:defRPr>
      </a:lvl6pPr>
      <a:lvl7pPr marL="0" marR="0" indent="1371600" algn="l" defTabSz="647700" latinLnBrk="0">
        <a:lnSpc>
          <a:spcPct val="100000"/>
        </a:lnSpc>
        <a:spcBef>
          <a:spcPts val="4800"/>
        </a:spcBef>
        <a:spcAft>
          <a:spcPts val="0"/>
        </a:spcAft>
        <a:buClrTx/>
        <a:buSzTx/>
        <a:buFontTx/>
        <a:buNone/>
        <a:tabLst/>
        <a:defRPr sz="8400" b="0" i="0" u="none" strike="noStrike" cap="none" spc="0" baseline="0">
          <a:ln>
            <a:noFill/>
          </a:ln>
          <a:solidFill>
            <a:srgbClr val="000000"/>
          </a:solidFill>
          <a:uFillTx/>
          <a:latin typeface="Times New Roman"/>
          <a:ea typeface="Times New Roman"/>
          <a:cs typeface="Times New Roman"/>
          <a:sym typeface="Times New Roman"/>
        </a:defRPr>
      </a:lvl7pPr>
      <a:lvl8pPr marL="0" marR="0" indent="1600200" algn="l" defTabSz="647700" latinLnBrk="0">
        <a:lnSpc>
          <a:spcPct val="100000"/>
        </a:lnSpc>
        <a:spcBef>
          <a:spcPts val="4800"/>
        </a:spcBef>
        <a:spcAft>
          <a:spcPts val="0"/>
        </a:spcAft>
        <a:buClrTx/>
        <a:buSzTx/>
        <a:buFontTx/>
        <a:buNone/>
        <a:tabLst/>
        <a:defRPr sz="8400" b="0" i="0" u="none" strike="noStrike" cap="none" spc="0" baseline="0">
          <a:ln>
            <a:noFill/>
          </a:ln>
          <a:solidFill>
            <a:srgbClr val="000000"/>
          </a:solidFill>
          <a:uFillTx/>
          <a:latin typeface="Times New Roman"/>
          <a:ea typeface="Times New Roman"/>
          <a:cs typeface="Times New Roman"/>
          <a:sym typeface="Times New Roman"/>
        </a:defRPr>
      </a:lvl8pPr>
      <a:lvl9pPr marL="0" marR="0" indent="1828800" algn="l" defTabSz="647700" latinLnBrk="0">
        <a:lnSpc>
          <a:spcPct val="100000"/>
        </a:lnSpc>
        <a:spcBef>
          <a:spcPts val="4800"/>
        </a:spcBef>
        <a:spcAft>
          <a:spcPts val="0"/>
        </a:spcAft>
        <a:buClrTx/>
        <a:buSzTx/>
        <a:buFontTx/>
        <a:buNone/>
        <a:tabLst/>
        <a:defRPr sz="8400" b="0" i="0" u="none" strike="noStrike" cap="none" spc="0" baseline="0">
          <a:ln>
            <a:noFill/>
          </a:ln>
          <a:solidFill>
            <a:srgbClr val="000000"/>
          </a:solidFill>
          <a:uFillTx/>
          <a:latin typeface="Times New Roman"/>
          <a:ea typeface="Times New Roman"/>
          <a:cs typeface="Times New Roman"/>
          <a:sym typeface="Times New Roman"/>
        </a:defRPr>
      </a:lvl9pPr>
    </p:bodyStyle>
    <p:otherStyle>
      <a:lvl1pPr marL="0" marR="0" indent="0" algn="ctr" defTabSz="647700" latinLnBrk="0">
        <a:lnSpc>
          <a:spcPct val="100000"/>
        </a:lnSpc>
        <a:spcBef>
          <a:spcPts val="0"/>
        </a:spcBef>
        <a:spcAft>
          <a:spcPts val="0"/>
        </a:spcAft>
        <a:buClrTx/>
        <a:buSzTx/>
        <a:buFontTx/>
        <a:buNone/>
        <a:tabLst/>
        <a:defRPr sz="300" b="0" i="0" u="none" strike="noStrike" cap="none" spc="0" baseline="0">
          <a:ln>
            <a:noFill/>
          </a:ln>
          <a:solidFill>
            <a:schemeClr val="tx1"/>
          </a:solidFill>
          <a:uFillTx/>
          <a:latin typeface="+mn-lt"/>
          <a:ea typeface="+mn-ea"/>
          <a:cs typeface="+mn-cs"/>
          <a:sym typeface="Chalkboard"/>
        </a:defRPr>
      </a:lvl1pPr>
      <a:lvl2pPr marL="0" marR="0" indent="228600" algn="ctr" defTabSz="647700" latinLnBrk="0">
        <a:lnSpc>
          <a:spcPct val="100000"/>
        </a:lnSpc>
        <a:spcBef>
          <a:spcPts val="0"/>
        </a:spcBef>
        <a:spcAft>
          <a:spcPts val="0"/>
        </a:spcAft>
        <a:buClrTx/>
        <a:buSzTx/>
        <a:buFontTx/>
        <a:buNone/>
        <a:tabLst/>
        <a:defRPr sz="300" b="0" i="0" u="none" strike="noStrike" cap="none" spc="0" baseline="0">
          <a:ln>
            <a:noFill/>
          </a:ln>
          <a:solidFill>
            <a:schemeClr val="tx1"/>
          </a:solidFill>
          <a:uFillTx/>
          <a:latin typeface="+mn-lt"/>
          <a:ea typeface="+mn-ea"/>
          <a:cs typeface="+mn-cs"/>
          <a:sym typeface="Chalkboard"/>
        </a:defRPr>
      </a:lvl2pPr>
      <a:lvl3pPr marL="0" marR="0" indent="457200" algn="ctr" defTabSz="647700" latinLnBrk="0">
        <a:lnSpc>
          <a:spcPct val="100000"/>
        </a:lnSpc>
        <a:spcBef>
          <a:spcPts val="0"/>
        </a:spcBef>
        <a:spcAft>
          <a:spcPts val="0"/>
        </a:spcAft>
        <a:buClrTx/>
        <a:buSzTx/>
        <a:buFontTx/>
        <a:buNone/>
        <a:tabLst/>
        <a:defRPr sz="300" b="0" i="0" u="none" strike="noStrike" cap="none" spc="0" baseline="0">
          <a:ln>
            <a:noFill/>
          </a:ln>
          <a:solidFill>
            <a:schemeClr val="tx1"/>
          </a:solidFill>
          <a:uFillTx/>
          <a:latin typeface="+mn-lt"/>
          <a:ea typeface="+mn-ea"/>
          <a:cs typeface="+mn-cs"/>
          <a:sym typeface="Chalkboard"/>
        </a:defRPr>
      </a:lvl3pPr>
      <a:lvl4pPr marL="0" marR="0" indent="685800" algn="ctr" defTabSz="647700" latinLnBrk="0">
        <a:lnSpc>
          <a:spcPct val="100000"/>
        </a:lnSpc>
        <a:spcBef>
          <a:spcPts val="0"/>
        </a:spcBef>
        <a:spcAft>
          <a:spcPts val="0"/>
        </a:spcAft>
        <a:buClrTx/>
        <a:buSzTx/>
        <a:buFontTx/>
        <a:buNone/>
        <a:tabLst/>
        <a:defRPr sz="300" b="0" i="0" u="none" strike="noStrike" cap="none" spc="0" baseline="0">
          <a:ln>
            <a:noFill/>
          </a:ln>
          <a:solidFill>
            <a:schemeClr val="tx1"/>
          </a:solidFill>
          <a:uFillTx/>
          <a:latin typeface="+mn-lt"/>
          <a:ea typeface="+mn-ea"/>
          <a:cs typeface="+mn-cs"/>
          <a:sym typeface="Chalkboard"/>
        </a:defRPr>
      </a:lvl4pPr>
      <a:lvl5pPr marL="0" marR="0" indent="914400" algn="ctr" defTabSz="647700" latinLnBrk="0">
        <a:lnSpc>
          <a:spcPct val="100000"/>
        </a:lnSpc>
        <a:spcBef>
          <a:spcPts val="0"/>
        </a:spcBef>
        <a:spcAft>
          <a:spcPts val="0"/>
        </a:spcAft>
        <a:buClrTx/>
        <a:buSzTx/>
        <a:buFontTx/>
        <a:buNone/>
        <a:tabLst/>
        <a:defRPr sz="300" b="0" i="0" u="none" strike="noStrike" cap="none" spc="0" baseline="0">
          <a:ln>
            <a:noFill/>
          </a:ln>
          <a:solidFill>
            <a:schemeClr val="tx1"/>
          </a:solidFill>
          <a:uFillTx/>
          <a:latin typeface="+mn-lt"/>
          <a:ea typeface="+mn-ea"/>
          <a:cs typeface="+mn-cs"/>
          <a:sym typeface="Chalkboard"/>
        </a:defRPr>
      </a:lvl5pPr>
      <a:lvl6pPr marL="0" marR="0" indent="1143000" algn="ctr" defTabSz="647700" latinLnBrk="0">
        <a:lnSpc>
          <a:spcPct val="100000"/>
        </a:lnSpc>
        <a:spcBef>
          <a:spcPts val="0"/>
        </a:spcBef>
        <a:spcAft>
          <a:spcPts val="0"/>
        </a:spcAft>
        <a:buClrTx/>
        <a:buSzTx/>
        <a:buFontTx/>
        <a:buNone/>
        <a:tabLst/>
        <a:defRPr sz="300" b="0" i="0" u="none" strike="noStrike" cap="none" spc="0" baseline="0">
          <a:ln>
            <a:noFill/>
          </a:ln>
          <a:solidFill>
            <a:schemeClr val="tx1"/>
          </a:solidFill>
          <a:uFillTx/>
          <a:latin typeface="+mn-lt"/>
          <a:ea typeface="+mn-ea"/>
          <a:cs typeface="+mn-cs"/>
          <a:sym typeface="Chalkboard"/>
        </a:defRPr>
      </a:lvl6pPr>
      <a:lvl7pPr marL="0" marR="0" indent="1371600" algn="ctr" defTabSz="647700" latinLnBrk="0">
        <a:lnSpc>
          <a:spcPct val="100000"/>
        </a:lnSpc>
        <a:spcBef>
          <a:spcPts val="0"/>
        </a:spcBef>
        <a:spcAft>
          <a:spcPts val="0"/>
        </a:spcAft>
        <a:buClrTx/>
        <a:buSzTx/>
        <a:buFontTx/>
        <a:buNone/>
        <a:tabLst/>
        <a:defRPr sz="300" b="0" i="0" u="none" strike="noStrike" cap="none" spc="0" baseline="0">
          <a:ln>
            <a:noFill/>
          </a:ln>
          <a:solidFill>
            <a:schemeClr val="tx1"/>
          </a:solidFill>
          <a:uFillTx/>
          <a:latin typeface="+mn-lt"/>
          <a:ea typeface="+mn-ea"/>
          <a:cs typeface="+mn-cs"/>
          <a:sym typeface="Chalkboard"/>
        </a:defRPr>
      </a:lvl7pPr>
      <a:lvl8pPr marL="0" marR="0" indent="1600200" algn="ctr" defTabSz="647700" latinLnBrk="0">
        <a:lnSpc>
          <a:spcPct val="100000"/>
        </a:lnSpc>
        <a:spcBef>
          <a:spcPts val="0"/>
        </a:spcBef>
        <a:spcAft>
          <a:spcPts val="0"/>
        </a:spcAft>
        <a:buClrTx/>
        <a:buSzTx/>
        <a:buFontTx/>
        <a:buNone/>
        <a:tabLst/>
        <a:defRPr sz="300" b="0" i="0" u="none" strike="noStrike" cap="none" spc="0" baseline="0">
          <a:ln>
            <a:noFill/>
          </a:ln>
          <a:solidFill>
            <a:schemeClr val="tx1"/>
          </a:solidFill>
          <a:uFillTx/>
          <a:latin typeface="+mn-lt"/>
          <a:ea typeface="+mn-ea"/>
          <a:cs typeface="+mn-cs"/>
          <a:sym typeface="Chalkboard"/>
        </a:defRPr>
      </a:lvl8pPr>
      <a:lvl9pPr marL="0" marR="0" indent="1828800" algn="ctr" defTabSz="647700" latinLnBrk="0">
        <a:lnSpc>
          <a:spcPct val="100000"/>
        </a:lnSpc>
        <a:spcBef>
          <a:spcPts val="0"/>
        </a:spcBef>
        <a:spcAft>
          <a:spcPts val="0"/>
        </a:spcAft>
        <a:buClrTx/>
        <a:buSzTx/>
        <a:buFontTx/>
        <a:buNone/>
        <a:tabLst/>
        <a:defRPr sz="300" b="0" i="0" u="none" strike="noStrike" cap="none" spc="0" baseline="0">
          <a:ln>
            <a:noFill/>
          </a:ln>
          <a:solidFill>
            <a:schemeClr val="tx1"/>
          </a:solidFill>
          <a:uFillTx/>
          <a:latin typeface="+mn-lt"/>
          <a:ea typeface="+mn-ea"/>
          <a:cs typeface="+mn-cs"/>
          <a:sym typeface="Chalkboar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Chapter 7"/>
          <p:cNvSpPr txBox="1">
            <a:spLocks noGrp="1"/>
          </p:cNvSpPr>
          <p:nvPr>
            <p:ph type="ctrTitle"/>
          </p:nvPr>
        </p:nvSpPr>
        <p:spPr>
          <a:prstGeom prst="rect">
            <a:avLst/>
          </a:prstGeom>
        </p:spPr>
        <p:txBody>
          <a:bodyPr/>
          <a:lstStyle/>
          <a:p>
            <a:r>
              <a:t>Chapter 7</a:t>
            </a:r>
          </a:p>
        </p:txBody>
      </p:sp>
      <p:sp>
        <p:nvSpPr>
          <p:cNvPr id="89" name="Genitive and Dative"/>
          <p:cNvSpPr txBox="1">
            <a:spLocks noGrp="1"/>
          </p:cNvSpPr>
          <p:nvPr>
            <p:ph type="subTitle" idx="1"/>
          </p:nvPr>
        </p:nvSpPr>
        <p:spPr>
          <a:prstGeom prst="rect">
            <a:avLst/>
          </a:prstGeom>
        </p:spPr>
        <p:txBody>
          <a:bodyPr/>
          <a:lstStyle/>
          <a:p>
            <a:r>
              <a:t>Genitive and Dative</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Noun Rule #4"/>
          <p:cNvSpPr txBox="1">
            <a:spLocks noGrp="1"/>
          </p:cNvSpPr>
          <p:nvPr>
            <p:ph type="title"/>
          </p:nvPr>
        </p:nvSpPr>
        <p:spPr>
          <a:prstGeom prst="rect">
            <a:avLst/>
          </a:prstGeom>
        </p:spPr>
        <p:txBody>
          <a:bodyPr/>
          <a:lstStyle/>
          <a:p>
            <a:r>
              <a:t>Noun Rule #4</a:t>
            </a:r>
          </a:p>
        </p:txBody>
      </p:sp>
      <p:sp>
        <p:nvSpPr>
          <p:cNvPr id="114" name="“In the dative singular, the iota subscripts if possible.”…"/>
          <p:cNvSpPr txBox="1">
            <a:spLocks noGrp="1"/>
          </p:cNvSpPr>
          <p:nvPr>
            <p:ph type="body" idx="1"/>
          </p:nvPr>
        </p:nvSpPr>
        <p:spPr>
          <a:prstGeom prst="rect">
            <a:avLst/>
          </a:prstGeom>
        </p:spPr>
        <p:txBody>
          <a:bodyPr/>
          <a:lstStyle/>
          <a:p>
            <a:pPr>
              <a:lnSpc>
                <a:spcPct val="110000"/>
              </a:lnSpc>
              <a:spcBef>
                <a:spcPts val="7200"/>
              </a:spcBef>
            </a:pPr>
            <a:r>
              <a:t>“In the dative singular, the iota subscripts if possible.”</a:t>
            </a:r>
          </a:p>
          <a:p>
            <a:pPr algn="ctr">
              <a:lnSpc>
                <a:spcPct val="110000"/>
              </a:lnSpc>
              <a:spcBef>
                <a:spcPts val="7200"/>
              </a:spcBef>
              <a:defRPr sz="9600"/>
            </a:pPr>
            <a:r>
              <a:t>λόγῳ   γραφῇ   ὥρᾳ   ἔργῳ</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Noun Rule #5"/>
          <p:cNvSpPr txBox="1">
            <a:spLocks noGrp="1"/>
          </p:cNvSpPr>
          <p:nvPr>
            <p:ph type="title"/>
          </p:nvPr>
        </p:nvSpPr>
        <p:spPr>
          <a:prstGeom prst="rect">
            <a:avLst/>
          </a:prstGeom>
        </p:spPr>
        <p:txBody>
          <a:bodyPr/>
          <a:lstStyle/>
          <a:p>
            <a:r>
              <a:t>Noun Rule #5</a:t>
            </a:r>
          </a:p>
        </p:txBody>
      </p:sp>
      <p:sp>
        <p:nvSpPr>
          <p:cNvPr id="117" name="“Vowels often change their length (‘ablaut’).”…"/>
          <p:cNvSpPr txBox="1">
            <a:spLocks noGrp="1"/>
          </p:cNvSpPr>
          <p:nvPr>
            <p:ph type="body" idx="1"/>
          </p:nvPr>
        </p:nvSpPr>
        <p:spPr>
          <a:prstGeom prst="rect">
            <a:avLst/>
          </a:prstGeom>
        </p:spPr>
        <p:txBody>
          <a:bodyPr/>
          <a:lstStyle/>
          <a:p>
            <a:pPr>
              <a:lnSpc>
                <a:spcPct val="110000"/>
              </a:lnSpc>
              <a:spcBef>
                <a:spcPts val="7200"/>
              </a:spcBef>
            </a:pPr>
            <a:r>
              <a:t>“Vowels often change their length (‘</a:t>
            </a:r>
            <a:r>
              <a:rPr>
                <a:solidFill>
                  <a:srgbClr val="B26900"/>
                </a:solidFill>
              </a:rPr>
              <a:t>ablaut</a:t>
            </a:r>
            <a:r>
              <a:t>’).”</a:t>
            </a:r>
            <a:br/>
            <a:endParaRPr/>
          </a:p>
          <a:p>
            <a:pPr algn="ctr">
              <a:lnSpc>
                <a:spcPct val="110000"/>
              </a:lnSpc>
              <a:spcBef>
                <a:spcPts val="7200"/>
              </a:spcBef>
              <a:defRPr sz="9600"/>
            </a:pPr>
            <a:r>
              <a:t>λόγῳ   ἔργῳ</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Noun Rule #6"/>
          <p:cNvSpPr txBox="1">
            <a:spLocks noGrp="1"/>
          </p:cNvSpPr>
          <p:nvPr>
            <p:ph type="title"/>
          </p:nvPr>
        </p:nvSpPr>
        <p:spPr>
          <a:prstGeom prst="rect">
            <a:avLst/>
          </a:prstGeom>
        </p:spPr>
        <p:txBody>
          <a:bodyPr/>
          <a:lstStyle/>
          <a:p>
            <a:r>
              <a:t>Noun Rule #6</a:t>
            </a:r>
          </a:p>
        </p:txBody>
      </p:sp>
      <p:sp>
        <p:nvSpPr>
          <p:cNvPr id="120" name="“In the genitive and dative, the masculine and neuter will always be identical.”…"/>
          <p:cNvSpPr txBox="1">
            <a:spLocks noGrp="1"/>
          </p:cNvSpPr>
          <p:nvPr>
            <p:ph type="body" idx="1"/>
          </p:nvPr>
        </p:nvSpPr>
        <p:spPr>
          <a:prstGeom prst="rect">
            <a:avLst/>
          </a:prstGeom>
        </p:spPr>
        <p:txBody>
          <a:bodyPr/>
          <a:lstStyle/>
          <a:p>
            <a:r>
              <a:t>“In the genitive and dative, the masculine and neuter will always be identical.”</a:t>
            </a:r>
          </a:p>
          <a:p>
            <a:pPr>
              <a:lnSpc>
                <a:spcPct val="110000"/>
              </a:lnSpc>
              <a:tabLst>
                <a:tab pos="2565400" algn="l"/>
                <a:tab pos="7137400" algn="l"/>
                <a:tab pos="12471400" algn="l"/>
                <a:tab pos="16662400" algn="l"/>
              </a:tabLst>
            </a:pPr>
            <a:r>
              <a:t>	λόγο</a:t>
            </a:r>
            <a:r>
              <a:rPr>
                <a:solidFill>
                  <a:srgbClr val="B26900"/>
                </a:solidFill>
              </a:rPr>
              <a:t>υ</a:t>
            </a:r>
            <a:r>
              <a:t>	γραφῆς	ὥρας	ἔργο</a:t>
            </a:r>
            <a:r>
              <a:rPr>
                <a:solidFill>
                  <a:srgbClr val="B26900"/>
                </a:solidFill>
              </a:rPr>
              <a:t>υ</a:t>
            </a:r>
            <a:br/>
            <a:r>
              <a:t>	λόγ</a:t>
            </a:r>
            <a:r>
              <a:rPr>
                <a:solidFill>
                  <a:srgbClr val="B26900"/>
                </a:solidFill>
              </a:rPr>
              <a:t>ῳ</a:t>
            </a:r>
            <a:r>
              <a:t>	γραφῇ	ὥρᾳ	ἔργ</a:t>
            </a:r>
            <a:r>
              <a:rPr>
                <a:solidFill>
                  <a:srgbClr val="B26900"/>
                </a:solidFill>
              </a:rPr>
              <a:t>ῳ</a:t>
            </a:r>
          </a:p>
          <a:p>
            <a:pPr>
              <a:lnSpc>
                <a:spcPct val="110000"/>
              </a:lnSpc>
              <a:tabLst>
                <a:tab pos="2565400" algn="l"/>
                <a:tab pos="9677400" algn="l"/>
                <a:tab pos="16662400" algn="l"/>
              </a:tabLst>
            </a:pPr>
            <a:r>
              <a:t>	λόγ</a:t>
            </a:r>
            <a:r>
              <a:rPr>
                <a:solidFill>
                  <a:srgbClr val="B26900"/>
                </a:solidFill>
              </a:rPr>
              <a:t>ων</a:t>
            </a:r>
            <a:r>
              <a:t>	γραφῶν	ἔργ</a:t>
            </a:r>
            <a:r>
              <a:rPr>
                <a:solidFill>
                  <a:srgbClr val="B26900"/>
                </a:solidFill>
              </a:rPr>
              <a:t>ων</a:t>
            </a:r>
            <a:br>
              <a:rPr>
                <a:solidFill>
                  <a:srgbClr val="B26900"/>
                </a:solidFill>
              </a:rPr>
            </a:br>
            <a:r>
              <a:t>	λόγο</a:t>
            </a:r>
            <a:r>
              <a:rPr>
                <a:solidFill>
                  <a:srgbClr val="B26900"/>
                </a:solidFill>
              </a:rPr>
              <a:t>ις</a:t>
            </a:r>
            <a:r>
              <a:t>	γραφαῖς	ἔργο</a:t>
            </a:r>
            <a:r>
              <a:rPr>
                <a:solidFill>
                  <a:srgbClr val="B26900"/>
                </a:solidFill>
              </a:rPr>
              <a:t>ις</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Partially Declined"/>
          <p:cNvSpPr txBox="1">
            <a:spLocks noGrp="1"/>
          </p:cNvSpPr>
          <p:nvPr>
            <p:ph type="title"/>
          </p:nvPr>
        </p:nvSpPr>
        <p:spPr>
          <a:prstGeom prst="rect">
            <a:avLst/>
          </a:prstGeom>
        </p:spPr>
        <p:txBody>
          <a:bodyPr/>
          <a:lstStyle/>
          <a:p>
            <a:r>
              <a:t>Partially Declined</a:t>
            </a:r>
          </a:p>
        </p:txBody>
      </p:sp>
      <p:sp>
        <p:nvSpPr>
          <p:cNvPr id="123" name="ὁ Ἰησοῦς…"/>
          <p:cNvSpPr txBox="1">
            <a:spLocks noGrp="1"/>
          </p:cNvSpPr>
          <p:nvPr>
            <p:ph type="body" sz="half" idx="1"/>
          </p:nvPr>
        </p:nvSpPr>
        <p:spPr>
          <a:xfrm>
            <a:off x="6855668" y="4660701"/>
            <a:ext cx="10710764" cy="6619876"/>
          </a:xfrm>
          <a:prstGeom prst="rect">
            <a:avLst/>
          </a:prstGeom>
        </p:spPr>
        <p:txBody>
          <a:bodyPr/>
          <a:lstStyle/>
          <a:p>
            <a:pPr marL="1657350" defTabSz="819150">
              <a:lnSpc>
                <a:spcPct val="110000"/>
              </a:lnSpc>
              <a:spcBef>
                <a:spcPts val="0"/>
              </a:spcBef>
              <a:tabLst>
                <a:tab pos="4838700" algn="l"/>
              </a:tabLst>
              <a:defRPr sz="9600"/>
            </a:pPr>
            <a:r>
              <a:t>ὁ	Ἰησοῦς</a:t>
            </a:r>
          </a:p>
          <a:p>
            <a:pPr marL="1657350" defTabSz="819150">
              <a:lnSpc>
                <a:spcPct val="110000"/>
              </a:lnSpc>
              <a:spcBef>
                <a:spcPts val="0"/>
              </a:spcBef>
              <a:tabLst>
                <a:tab pos="4838700" algn="l"/>
              </a:tabLst>
              <a:defRPr sz="9600"/>
            </a:pPr>
            <a:r>
              <a:t>τοῦ	Ἰησο</a:t>
            </a:r>
            <a:r>
              <a:rPr>
                <a:solidFill>
                  <a:srgbClr val="A86C24"/>
                </a:solidFill>
              </a:rPr>
              <a:t>ῦ</a:t>
            </a:r>
          </a:p>
          <a:p>
            <a:pPr marL="1657350" defTabSz="819150">
              <a:lnSpc>
                <a:spcPct val="110000"/>
              </a:lnSpc>
              <a:spcBef>
                <a:spcPts val="0"/>
              </a:spcBef>
              <a:tabLst>
                <a:tab pos="4838700" algn="l"/>
              </a:tabLst>
              <a:defRPr sz="9600"/>
            </a:pPr>
            <a:r>
              <a:t>τῷ	Ἰησο</a:t>
            </a:r>
            <a:r>
              <a:rPr>
                <a:solidFill>
                  <a:srgbClr val="A86C24"/>
                </a:solidFill>
              </a:rPr>
              <a:t>ῦ</a:t>
            </a:r>
          </a:p>
          <a:p>
            <a:pPr marL="1657350" defTabSz="819150">
              <a:lnSpc>
                <a:spcPct val="110000"/>
              </a:lnSpc>
              <a:spcBef>
                <a:spcPts val="0"/>
              </a:spcBef>
              <a:tabLst>
                <a:tab pos="4838700" algn="l"/>
              </a:tabLst>
              <a:defRPr sz="9600"/>
            </a:pPr>
            <a:r>
              <a:t>τὸν	Ἰησοῦν</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Alternative First Declension"/>
          <p:cNvSpPr txBox="1">
            <a:spLocks noGrp="1"/>
          </p:cNvSpPr>
          <p:nvPr>
            <p:ph type="title"/>
          </p:nvPr>
        </p:nvSpPr>
        <p:spPr>
          <a:prstGeom prst="rect">
            <a:avLst/>
          </a:prstGeom>
        </p:spPr>
        <p:txBody>
          <a:bodyPr/>
          <a:lstStyle/>
          <a:p>
            <a:r>
              <a:t>Alternative First Declension</a:t>
            </a:r>
          </a:p>
        </p:txBody>
      </p:sp>
      <p:sp>
        <p:nvSpPr>
          <p:cNvPr id="126" name="δόξα δόξαι…"/>
          <p:cNvSpPr txBox="1">
            <a:spLocks noGrp="1"/>
          </p:cNvSpPr>
          <p:nvPr>
            <p:ph type="body" sz="quarter" idx="1"/>
          </p:nvPr>
        </p:nvSpPr>
        <p:spPr>
          <a:xfrm>
            <a:off x="1390650" y="4609901"/>
            <a:ext cx="10810280" cy="6121798"/>
          </a:xfrm>
          <a:prstGeom prst="rect">
            <a:avLst/>
          </a:prstGeom>
        </p:spPr>
        <p:txBody>
          <a:bodyPr/>
          <a:lstStyle/>
          <a:p>
            <a:pPr marL="986789" defTabSz="819150">
              <a:lnSpc>
                <a:spcPct val="110000"/>
              </a:lnSpc>
              <a:spcBef>
                <a:spcPts val="0"/>
              </a:spcBef>
              <a:tabLst>
                <a:tab pos="7315200" algn="l"/>
              </a:tabLst>
              <a:defRPr sz="9600"/>
            </a:pPr>
            <a:r>
              <a:t>δόξα	δόξαι</a:t>
            </a:r>
          </a:p>
          <a:p>
            <a:pPr marL="986789" defTabSz="819150">
              <a:lnSpc>
                <a:spcPct val="110000"/>
              </a:lnSpc>
              <a:spcBef>
                <a:spcPts val="0"/>
              </a:spcBef>
              <a:tabLst>
                <a:tab pos="7315200" algn="l"/>
              </a:tabLst>
              <a:defRPr sz="9600"/>
            </a:pPr>
            <a:r>
              <a:t>δόξ</a:t>
            </a:r>
            <a:r>
              <a:rPr>
                <a:solidFill>
                  <a:srgbClr val="B26900"/>
                </a:solidFill>
              </a:rPr>
              <a:t>η</a:t>
            </a:r>
            <a:r>
              <a:t>ς	δοξῶν</a:t>
            </a:r>
          </a:p>
          <a:p>
            <a:pPr marL="986789" defTabSz="819150">
              <a:lnSpc>
                <a:spcPct val="110000"/>
              </a:lnSpc>
              <a:spcBef>
                <a:spcPts val="0"/>
              </a:spcBef>
              <a:tabLst>
                <a:tab pos="7315200" algn="l"/>
              </a:tabLst>
              <a:defRPr sz="9600"/>
            </a:pPr>
            <a:r>
              <a:t>δόξ</a:t>
            </a:r>
            <a:r>
              <a:rPr>
                <a:solidFill>
                  <a:srgbClr val="B26900"/>
                </a:solidFill>
              </a:rPr>
              <a:t>ῃ</a:t>
            </a:r>
            <a:r>
              <a:t>	δόξαις</a:t>
            </a:r>
          </a:p>
          <a:p>
            <a:pPr marL="986789" defTabSz="819150">
              <a:lnSpc>
                <a:spcPct val="110000"/>
              </a:lnSpc>
              <a:spcBef>
                <a:spcPts val="0"/>
              </a:spcBef>
              <a:tabLst>
                <a:tab pos="7315200" algn="l"/>
              </a:tabLst>
              <a:defRPr sz="9600"/>
            </a:pPr>
            <a:r>
              <a:t>δόξαν	δόξας</a:t>
            </a:r>
          </a:p>
        </p:txBody>
      </p:sp>
      <p:sp>
        <p:nvSpPr>
          <p:cNvPr id="127" name="ε, ι, ρ"/>
          <p:cNvSpPr txBox="1"/>
          <p:nvPr/>
        </p:nvSpPr>
        <p:spPr>
          <a:xfrm>
            <a:off x="14522450" y="5745757"/>
            <a:ext cx="7127975" cy="31896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819150">
              <a:lnSpc>
                <a:spcPct val="110000"/>
              </a:lnSpc>
              <a:tabLst>
                <a:tab pos="7315200" algn="l"/>
              </a:tabLst>
              <a:defRPr sz="14400">
                <a:latin typeface="Times New Roman"/>
                <a:ea typeface="Times New Roman"/>
                <a:cs typeface="Times New Roman"/>
                <a:sym typeface="Times New Roman"/>
              </a:defRPr>
            </a:lvl1pPr>
          </a:lstStyle>
          <a:p>
            <a:r>
              <a:t>ε, ι, ρ</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αὐτός as a Personal Pronoun"/>
          <p:cNvSpPr txBox="1">
            <a:spLocks noGrp="1"/>
          </p:cNvSpPr>
          <p:nvPr>
            <p:ph type="title"/>
          </p:nvPr>
        </p:nvSpPr>
        <p:spPr>
          <a:prstGeom prst="rect">
            <a:avLst/>
          </a:prstGeom>
        </p:spPr>
        <p:txBody>
          <a:bodyPr/>
          <a:lstStyle>
            <a:lvl1pPr>
              <a:defRPr sz="9600">
                <a:latin typeface="Times New Roman"/>
                <a:ea typeface="Times New Roman"/>
                <a:cs typeface="Times New Roman"/>
                <a:sym typeface="Times New Roman"/>
              </a:defRPr>
            </a:lvl1pPr>
          </a:lstStyle>
          <a:p>
            <a:r>
              <a:t>αὐτός as a Personal Pronoun</a:t>
            </a:r>
          </a:p>
        </p:txBody>
      </p:sp>
      <p:sp>
        <p:nvSpPr>
          <p:cNvPr id="130" name="nom sg αὐτός αὐτή αὐτό he she it gen sg αὐτοῦ αὐτῆς αὐτοῦ his her its dat sg αὐτῷ αὐτῇ αὐτῷ to him to her to it acc sg αὐτόν αὐτήν αὐτό him her it…"/>
          <p:cNvSpPr txBox="1">
            <a:spLocks noGrp="1"/>
          </p:cNvSpPr>
          <p:nvPr>
            <p:ph type="body" idx="1"/>
          </p:nvPr>
        </p:nvSpPr>
        <p:spPr>
          <a:xfrm>
            <a:off x="1257300" y="3466901"/>
            <a:ext cx="21907500" cy="9651406"/>
          </a:xfrm>
          <a:prstGeom prst="rect">
            <a:avLst/>
          </a:prstGeom>
        </p:spPr>
        <p:txBody>
          <a:bodyPr/>
          <a:lstStyle/>
          <a:p>
            <a:pPr>
              <a:lnSpc>
                <a:spcPct val="110000"/>
              </a:lnSpc>
              <a:tabLst>
                <a:tab pos="3581400" algn="l"/>
                <a:tab pos="6756400" algn="l"/>
                <a:tab pos="10058400" algn="l"/>
                <a:tab pos="14376400" algn="l"/>
                <a:tab pos="17424400" algn="l"/>
                <a:tab pos="20218400" algn="l"/>
              </a:tabLst>
              <a:defRPr sz="7100"/>
            </a:pPr>
            <a:r>
              <a:rPr sz="6000">
                <a:solidFill>
                  <a:srgbClr val="53585F"/>
                </a:solidFill>
              </a:rPr>
              <a:t>nom sg</a:t>
            </a:r>
            <a:r>
              <a:t>	αὐτός	αὐτή	αὐτό	he	she	it</a:t>
            </a:r>
            <a:br/>
            <a:r>
              <a:rPr sz="6000">
                <a:solidFill>
                  <a:srgbClr val="53585F"/>
                </a:solidFill>
              </a:rPr>
              <a:t>gen sg</a:t>
            </a:r>
            <a:r>
              <a:t>	αὐτοῦ	αὐτῆς	αὐτοῦ	his	her	its</a:t>
            </a:r>
            <a:br/>
            <a:r>
              <a:rPr sz="6000">
                <a:solidFill>
                  <a:srgbClr val="53585F"/>
                </a:solidFill>
              </a:rPr>
              <a:t>dat sg</a:t>
            </a:r>
            <a:r>
              <a:t>	αὐτῷ	αὐτῇ	αὐτῷ	to him	to her	to it</a:t>
            </a:r>
            <a:br/>
            <a:r>
              <a:rPr sz="6000">
                <a:solidFill>
                  <a:srgbClr val="53585F"/>
                </a:solidFill>
              </a:rPr>
              <a:t>acc sg</a:t>
            </a:r>
            <a:r>
              <a:t>	αὐτόν	αὐτήν	αὐτό	him	her	it</a:t>
            </a:r>
          </a:p>
          <a:p>
            <a:pPr>
              <a:lnSpc>
                <a:spcPct val="110000"/>
              </a:lnSpc>
              <a:tabLst>
                <a:tab pos="3581400" algn="l"/>
                <a:tab pos="6756400" algn="l"/>
                <a:tab pos="10058400" algn="l"/>
                <a:tab pos="14376400" algn="l"/>
                <a:tab pos="17424400" algn="l"/>
                <a:tab pos="20218400" algn="l"/>
              </a:tabLst>
              <a:defRPr sz="7100"/>
            </a:pPr>
            <a:r>
              <a:rPr sz="6000">
                <a:solidFill>
                  <a:srgbClr val="53585F"/>
                </a:solidFill>
              </a:rPr>
              <a:t>nom pl</a:t>
            </a:r>
            <a:r>
              <a:t>	αὐτοί	αὐταί	αὐτά		they</a:t>
            </a:r>
            <a:br/>
            <a:r>
              <a:rPr sz="6000">
                <a:solidFill>
                  <a:srgbClr val="53585F"/>
                </a:solidFill>
              </a:rPr>
              <a:t>gen pl</a:t>
            </a:r>
            <a:r>
              <a:t>	αὐτῶν	αὐτῶν	αὐτῶν		their</a:t>
            </a:r>
            <a:br/>
            <a:r>
              <a:rPr sz="6000">
                <a:solidFill>
                  <a:srgbClr val="53585F"/>
                </a:solidFill>
              </a:rPr>
              <a:t>dat pl</a:t>
            </a:r>
            <a:r>
              <a:t>	αὐτοῖς	αὐταῖς	αὐτοῖς		to them</a:t>
            </a:r>
            <a:br/>
            <a:r>
              <a:rPr sz="6000">
                <a:solidFill>
                  <a:srgbClr val="53585F"/>
                </a:solidFill>
              </a:rPr>
              <a:t>acc pl</a:t>
            </a:r>
            <a:r>
              <a:t>	αὐτούς	αὐτάς	αὐτά		them</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Translation Hints"/>
          <p:cNvSpPr txBox="1">
            <a:spLocks noGrp="1"/>
          </p:cNvSpPr>
          <p:nvPr>
            <p:ph type="title"/>
          </p:nvPr>
        </p:nvSpPr>
        <p:spPr>
          <a:prstGeom prst="rect">
            <a:avLst/>
          </a:prstGeom>
        </p:spPr>
        <p:txBody>
          <a:bodyPr/>
          <a:lstStyle/>
          <a:p>
            <a:r>
              <a:t>Translation Hints</a:t>
            </a:r>
          </a:p>
        </p:txBody>
      </p:sp>
      <p:sp>
        <p:nvSpPr>
          <p:cNvPr id="133" name="Key words…"/>
          <p:cNvSpPr txBox="1">
            <a:spLocks noGrp="1"/>
          </p:cNvSpPr>
          <p:nvPr>
            <p:ph type="body" idx="1"/>
          </p:nvPr>
        </p:nvSpPr>
        <p:spPr>
          <a:prstGeom prst="rect">
            <a:avLst/>
          </a:prstGeom>
        </p:spPr>
        <p:txBody>
          <a:bodyPr/>
          <a:lstStyle/>
          <a:p>
            <a:pPr marL="1481666" indent="-1481666">
              <a:buSzPct val="100000"/>
              <a:buAutoNum type="arabicPeriod"/>
            </a:pPr>
            <a:r>
              <a:t>Key words</a:t>
            </a:r>
          </a:p>
          <a:p>
            <a:pPr marL="1481666" indent="-1481666">
              <a:buSzPct val="100000"/>
              <a:buAutoNum type="arabicPeriod"/>
            </a:pPr>
            <a:r>
              <a:t>Check for genitives</a:t>
            </a:r>
          </a:p>
          <a:p>
            <a:pPr marL="1481666" indent="-1481666">
              <a:buSzPct val="100000"/>
              <a:buAutoNum type="arabicPeriod"/>
            </a:pPr>
            <a:r>
              <a:t>Keep possessives with noun</a:t>
            </a:r>
            <a:br/>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ummary"/>
          <p:cNvSpPr txBox="1">
            <a:spLocks noGrp="1"/>
          </p:cNvSpPr>
          <p:nvPr>
            <p:ph type="title"/>
          </p:nvPr>
        </p:nvSpPr>
        <p:spPr>
          <a:prstGeom prst="rect">
            <a:avLst/>
          </a:prstGeom>
        </p:spPr>
        <p:txBody>
          <a:bodyPr/>
          <a:lstStyle/>
          <a:p>
            <a:r>
              <a:t>Summary</a:t>
            </a:r>
          </a:p>
        </p:txBody>
      </p:sp>
      <p:sp>
        <p:nvSpPr>
          <p:cNvPr id="136" name="Genitive (“of”) and dative (“to, in, with”) cases…"/>
          <p:cNvSpPr txBox="1">
            <a:spLocks noGrp="1"/>
          </p:cNvSpPr>
          <p:nvPr>
            <p:ph type="body" idx="1"/>
          </p:nvPr>
        </p:nvSpPr>
        <p:spPr>
          <a:prstGeom prst="rect">
            <a:avLst/>
          </a:prstGeom>
        </p:spPr>
        <p:txBody>
          <a:bodyPr>
            <a:normAutofit/>
          </a:bodyPr>
          <a:lstStyle/>
          <a:p>
            <a:pPr marL="1333499" indent="-1333499" defTabSz="582929">
              <a:spcBef>
                <a:spcPts val="4300"/>
              </a:spcBef>
              <a:buSzPct val="100000"/>
              <a:buAutoNum type="arabicPeriod"/>
              <a:defRPr sz="7560"/>
            </a:pPr>
            <a:r>
              <a:t>Genitive (“of”) and dative (“to, in, with”) cases</a:t>
            </a:r>
          </a:p>
          <a:p>
            <a:pPr marL="1333499" indent="-1333499" defTabSz="582929">
              <a:spcBef>
                <a:spcPts val="4300"/>
              </a:spcBef>
              <a:buSzPct val="100000"/>
              <a:buAutoNum type="arabicPeriod"/>
              <a:defRPr sz="7560"/>
            </a:pPr>
            <a:r>
              <a:t>Indirect object</a:t>
            </a:r>
          </a:p>
          <a:p>
            <a:pPr marL="1333499" indent="-1333499" defTabSz="582929">
              <a:spcBef>
                <a:spcPts val="4300"/>
              </a:spcBef>
              <a:buSzPct val="100000"/>
              <a:buAutoNum type="arabicPeriod"/>
              <a:defRPr sz="7560"/>
            </a:pPr>
            <a:r>
              <a:t>Case endings and the definite article</a:t>
            </a:r>
          </a:p>
          <a:p>
            <a:pPr marL="1333499" indent="-1333499" defTabSz="582929">
              <a:spcBef>
                <a:spcPts val="4300"/>
              </a:spcBef>
              <a:buSzPct val="100000"/>
              <a:buAutoNum type="arabicPeriod"/>
              <a:defRPr sz="7560"/>
            </a:pPr>
            <a:r>
              <a:t>Rules 4 – 6</a:t>
            </a:r>
          </a:p>
          <a:p>
            <a:pPr marL="1333499" indent="-1333499" defTabSz="582929">
              <a:spcBef>
                <a:spcPts val="4300"/>
              </a:spcBef>
              <a:buSzPct val="100000"/>
              <a:buAutoNum type="arabicPeriod"/>
              <a:defRPr sz="7560"/>
            </a:pPr>
            <a:r>
              <a:t>Ἰησοῦς — </a:t>
            </a:r>
            <a:r>
              <a:rPr sz="8639"/>
              <a:t>εα, ια, ρα → ας</a:t>
            </a:r>
          </a:p>
          <a:p>
            <a:pPr marL="1333499" indent="-1333499" defTabSz="582929">
              <a:spcBef>
                <a:spcPts val="4300"/>
              </a:spcBef>
              <a:buSzPct val="100000"/>
              <a:buAutoNum type="arabicPeriod"/>
              <a:defRPr sz="7560"/>
            </a:pPr>
            <a:r>
              <a:t>Translation hints</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ἁμαρτία, -ας, ἡ"/>
          <p:cNvSpPr txBox="1">
            <a:spLocks noGrp="1"/>
          </p:cNvSpPr>
          <p:nvPr>
            <p:ph type="body" idx="1"/>
          </p:nvPr>
        </p:nvSpPr>
        <p:spPr>
          <a:prstGeom prst="rect">
            <a:avLst/>
          </a:prstGeom>
        </p:spPr>
        <p:txBody>
          <a:bodyPr/>
          <a:lstStyle/>
          <a:p>
            <a:r>
              <a:t>ἁμαρτία, -ας, ἡ</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ἀρχή, -ῆς, ἡ"/>
          <p:cNvSpPr txBox="1">
            <a:spLocks noGrp="1"/>
          </p:cNvSpPr>
          <p:nvPr>
            <p:ph type="body" idx="1"/>
          </p:nvPr>
        </p:nvSpPr>
        <p:spPr>
          <a:prstGeom prst="rect">
            <a:avLst/>
          </a:prstGeom>
        </p:spPr>
        <p:txBody>
          <a:bodyPr/>
          <a:lstStyle/>
          <a:p>
            <a:r>
              <a:t>ἀρχή, -ῆς, ἡ</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English Grammar"/>
          <p:cNvSpPr txBox="1">
            <a:spLocks noGrp="1"/>
          </p:cNvSpPr>
          <p:nvPr>
            <p:ph type="title"/>
          </p:nvPr>
        </p:nvSpPr>
        <p:spPr>
          <a:prstGeom prst="rect">
            <a:avLst/>
          </a:prstGeom>
        </p:spPr>
        <p:txBody>
          <a:bodyPr/>
          <a:lstStyle/>
          <a:p>
            <a:r>
              <a:t>English Grammar</a:t>
            </a:r>
          </a:p>
        </p:txBody>
      </p:sp>
      <p:sp>
        <p:nvSpPr>
          <p:cNvPr id="92" name="Possessive case…"/>
          <p:cNvSpPr txBox="1">
            <a:spLocks noGrp="1"/>
          </p:cNvSpPr>
          <p:nvPr>
            <p:ph type="body" idx="1"/>
          </p:nvPr>
        </p:nvSpPr>
        <p:spPr>
          <a:prstGeom prst="rect">
            <a:avLst/>
          </a:prstGeom>
        </p:spPr>
        <p:txBody>
          <a:bodyPr/>
          <a:lstStyle/>
          <a:p>
            <a:r>
              <a:t>Possessive case</a:t>
            </a:r>
          </a:p>
          <a:p>
            <a:pPr lvl="1"/>
            <a:r>
              <a:t>“Book of Bill” or “Bill’s book“</a:t>
            </a:r>
          </a:p>
          <a:p>
            <a:r>
              <a:t>Indirect object</a:t>
            </a:r>
          </a:p>
          <a:p>
            <a:pPr lvl="1"/>
            <a:r>
              <a:t>Indirectly related, not receive</a:t>
            </a:r>
          </a:p>
          <a:p>
            <a:pPr lvl="1"/>
            <a:r>
              <a:t>“Karen threw Brad a ball.” (“to Brad”)</a:t>
            </a:r>
          </a:p>
          <a:p>
            <a:pPr lvl="1"/>
            <a:r>
              <a:t>English uses the objective case (“to him”)</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γάρ"/>
          <p:cNvSpPr txBox="1">
            <a:spLocks noGrp="1"/>
          </p:cNvSpPr>
          <p:nvPr>
            <p:ph type="body" idx="1"/>
          </p:nvPr>
        </p:nvSpPr>
        <p:spPr>
          <a:prstGeom prst="rect">
            <a:avLst/>
          </a:prstGeom>
        </p:spPr>
        <p:txBody>
          <a:bodyPr/>
          <a:lstStyle/>
          <a:p>
            <a:r>
              <a:t>γάρ</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εἶπεν"/>
          <p:cNvSpPr txBox="1">
            <a:spLocks noGrp="1"/>
          </p:cNvSpPr>
          <p:nvPr>
            <p:ph type="body" idx="1"/>
          </p:nvPr>
        </p:nvSpPr>
        <p:spPr>
          <a:prstGeom prst="rect">
            <a:avLst/>
          </a:prstGeom>
        </p:spPr>
        <p:txBody>
          <a:bodyPr/>
          <a:lstStyle/>
          <a:p>
            <a:r>
              <a:t>εἶπεν</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εἰς"/>
          <p:cNvSpPr txBox="1">
            <a:spLocks noGrp="1"/>
          </p:cNvSpPr>
          <p:nvPr>
            <p:ph type="body" idx="1"/>
          </p:nvPr>
        </p:nvSpPr>
        <p:spPr>
          <a:prstGeom prst="rect">
            <a:avLst/>
          </a:prstGeom>
        </p:spPr>
        <p:txBody>
          <a:bodyPr/>
          <a:lstStyle/>
          <a:p>
            <a:r>
              <a:t>εἰς</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ἐξουσία, -ας, ἡ"/>
          <p:cNvSpPr txBox="1">
            <a:spLocks noGrp="1"/>
          </p:cNvSpPr>
          <p:nvPr>
            <p:ph type="body" idx="1"/>
          </p:nvPr>
        </p:nvSpPr>
        <p:spPr>
          <a:prstGeom prst="rect">
            <a:avLst/>
          </a:prstGeom>
        </p:spPr>
        <p:txBody>
          <a:bodyPr/>
          <a:lstStyle/>
          <a:p>
            <a:r>
              <a:t>ἐξουσία, -ας, ἡ</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εὐαγγέλιον, -ου, τό"/>
          <p:cNvSpPr txBox="1">
            <a:spLocks noGrp="1"/>
          </p:cNvSpPr>
          <p:nvPr>
            <p:ph type="body" idx="1"/>
          </p:nvPr>
        </p:nvSpPr>
        <p:spPr>
          <a:prstGeom prst="rect">
            <a:avLst/>
          </a:prstGeom>
        </p:spPr>
        <p:txBody>
          <a:bodyPr/>
          <a:lstStyle/>
          <a:p>
            <a:r>
              <a:t>εὐαγγέλιον, -ου, τό</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Ἰησοῦς, -οῦ, ὁ"/>
          <p:cNvSpPr txBox="1">
            <a:spLocks noGrp="1"/>
          </p:cNvSpPr>
          <p:nvPr>
            <p:ph type="body" idx="1"/>
          </p:nvPr>
        </p:nvSpPr>
        <p:spPr>
          <a:prstGeom prst="rect">
            <a:avLst/>
          </a:prstGeom>
        </p:spPr>
        <p:txBody>
          <a:bodyPr/>
          <a:lstStyle/>
          <a:p>
            <a:r>
              <a:t>Ἰησοῦς, -οῦ, ὁ</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κύριος, -ου, ὁ"/>
          <p:cNvSpPr txBox="1">
            <a:spLocks noGrp="1"/>
          </p:cNvSpPr>
          <p:nvPr>
            <p:ph type="body" idx="1"/>
          </p:nvPr>
        </p:nvSpPr>
        <p:spPr>
          <a:prstGeom prst="rect">
            <a:avLst/>
          </a:prstGeom>
        </p:spPr>
        <p:txBody>
          <a:bodyPr/>
          <a:lstStyle/>
          <a:p>
            <a:r>
              <a:t>κύριος, -ου, ὁ</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μή"/>
          <p:cNvSpPr txBox="1">
            <a:spLocks noGrp="1"/>
          </p:cNvSpPr>
          <p:nvPr>
            <p:ph type="body" idx="1"/>
          </p:nvPr>
        </p:nvSpPr>
        <p:spPr>
          <a:prstGeom prst="rect">
            <a:avLst/>
          </a:prstGeom>
        </p:spPr>
        <p:txBody>
          <a:bodyPr/>
          <a:lstStyle/>
          <a:p>
            <a:r>
              <a:t>μή</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οὐρανός, -οῦ, ὁ"/>
          <p:cNvSpPr txBox="1">
            <a:spLocks noGrp="1"/>
          </p:cNvSpPr>
          <p:nvPr>
            <p:ph type="body" idx="1"/>
          </p:nvPr>
        </p:nvSpPr>
        <p:spPr>
          <a:prstGeom prst="rect">
            <a:avLst/>
          </a:prstGeom>
        </p:spPr>
        <p:txBody>
          <a:bodyPr/>
          <a:lstStyle/>
          <a:p>
            <a:r>
              <a:t>οὐρανός, -οῦ, ὁ</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οὗτος, αὕτη, τοῦτο"/>
          <p:cNvSpPr txBox="1">
            <a:spLocks noGrp="1"/>
          </p:cNvSpPr>
          <p:nvPr>
            <p:ph type="body" idx="1"/>
          </p:nvPr>
        </p:nvSpPr>
        <p:spPr>
          <a:prstGeom prst="rect">
            <a:avLst/>
          </a:prstGeom>
        </p:spPr>
        <p:txBody>
          <a:bodyPr/>
          <a:lstStyle/>
          <a:p>
            <a:r>
              <a:t>οὗτος, αὕτη, τοῦτο</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Greek: Genitive"/>
          <p:cNvSpPr txBox="1">
            <a:spLocks noGrp="1"/>
          </p:cNvSpPr>
          <p:nvPr>
            <p:ph type="title"/>
          </p:nvPr>
        </p:nvSpPr>
        <p:spPr>
          <a:prstGeom prst="rect">
            <a:avLst/>
          </a:prstGeom>
        </p:spPr>
        <p:txBody>
          <a:bodyPr/>
          <a:lstStyle/>
          <a:p>
            <a:r>
              <a:t>Greek: Genitive</a:t>
            </a:r>
          </a:p>
        </p:txBody>
      </p:sp>
      <p:sp>
        <p:nvSpPr>
          <p:cNvPr id="95" name="Possession…"/>
          <p:cNvSpPr txBox="1">
            <a:spLocks noGrp="1"/>
          </p:cNvSpPr>
          <p:nvPr>
            <p:ph type="body" idx="1"/>
          </p:nvPr>
        </p:nvSpPr>
        <p:spPr>
          <a:prstGeom prst="rect">
            <a:avLst/>
          </a:prstGeom>
        </p:spPr>
        <p:txBody>
          <a:bodyPr/>
          <a:lstStyle/>
          <a:p>
            <a:r>
              <a:t>Possession</a:t>
            </a:r>
          </a:p>
          <a:p>
            <a:pPr lvl="1"/>
            <a:r>
              <a:t>Genitive case endings: θεο</a:t>
            </a:r>
            <a:r>
              <a:rPr>
                <a:solidFill>
                  <a:srgbClr val="B26900"/>
                </a:solidFill>
              </a:rPr>
              <a:t>ῦ</a:t>
            </a:r>
          </a:p>
          <a:p>
            <a:r>
              <a:t>“Head noun” (“laws of God”)</a:t>
            </a:r>
          </a:p>
          <a:p>
            <a:pPr lvl="1"/>
            <a:r>
              <a:t>Genitive tends to follow the head noun</a:t>
            </a:r>
          </a:p>
          <a:p>
            <a:r>
              <a:t>Key word: “of”</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σύ"/>
          <p:cNvSpPr txBox="1">
            <a:spLocks noGrp="1"/>
          </p:cNvSpPr>
          <p:nvPr>
            <p:ph type="body" idx="1"/>
          </p:nvPr>
        </p:nvSpPr>
        <p:spPr>
          <a:prstGeom prst="rect">
            <a:avLst/>
          </a:prstGeom>
        </p:spPr>
        <p:txBody>
          <a:bodyPr/>
          <a:lstStyle/>
          <a:p>
            <a:r>
              <a:t>σύ</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υἱός, -οῦ, ὁ"/>
          <p:cNvSpPr txBox="1">
            <a:spLocks noGrp="1"/>
          </p:cNvSpPr>
          <p:nvPr>
            <p:ph type="body" idx="1"/>
          </p:nvPr>
        </p:nvSpPr>
        <p:spPr>
          <a:prstGeom prst="rect">
            <a:avLst/>
          </a:prstGeom>
        </p:spPr>
        <p:txBody>
          <a:bodyPr/>
          <a:lstStyle/>
          <a:p>
            <a:r>
              <a:t>υἱός, -οῦ, ὁ</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ὥστε"/>
          <p:cNvSpPr txBox="1">
            <a:spLocks noGrp="1"/>
          </p:cNvSpPr>
          <p:nvPr>
            <p:ph type="body" idx="1"/>
          </p:nvPr>
        </p:nvSpPr>
        <p:spPr>
          <a:prstGeom prst="rect">
            <a:avLst/>
          </a:prstGeom>
        </p:spPr>
        <p:txBody>
          <a:bodyPr/>
          <a:lstStyle/>
          <a:p>
            <a:r>
              <a:t>ὥστε</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θεοῦ"/>
          <p:cNvSpPr txBox="1"/>
          <p:nvPr/>
        </p:nvSpPr>
        <p:spPr>
          <a:xfrm>
            <a:off x="5210207" y="4671975"/>
            <a:ext cx="13963586" cy="43720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nchor="ctr">
            <a:spAutoFit/>
          </a:bodyPr>
          <a:lstStyle/>
          <a:p>
            <a:pPr marL="457200" algn="ctr" defTabSz="647700">
              <a:spcBef>
                <a:spcPts val="3600"/>
              </a:spcBef>
              <a:defRPr sz="30000">
                <a:solidFill>
                  <a:srgbClr val="53585F"/>
                </a:solidFill>
                <a:latin typeface="Times New Roman"/>
                <a:ea typeface="Times New Roman"/>
                <a:cs typeface="Times New Roman"/>
                <a:sym typeface="Times New Roman"/>
              </a:defRPr>
            </a:pPr>
            <a:r>
              <a:t>θεο</a:t>
            </a:r>
            <a:r>
              <a:rPr>
                <a:solidFill>
                  <a:srgbClr val="B26900"/>
                </a:solidFill>
              </a:rPr>
              <a:t>ῦ</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Greek: Dative"/>
          <p:cNvSpPr txBox="1">
            <a:spLocks noGrp="1"/>
          </p:cNvSpPr>
          <p:nvPr>
            <p:ph type="title"/>
          </p:nvPr>
        </p:nvSpPr>
        <p:spPr>
          <a:prstGeom prst="rect">
            <a:avLst/>
          </a:prstGeom>
        </p:spPr>
        <p:txBody>
          <a:bodyPr/>
          <a:lstStyle/>
          <a:p>
            <a:r>
              <a:t>Greek: Dative</a:t>
            </a:r>
          </a:p>
        </p:txBody>
      </p:sp>
      <p:sp>
        <p:nvSpPr>
          <p:cNvPr id="100" name="“to,” “in,” “with”…"/>
          <p:cNvSpPr txBox="1">
            <a:spLocks noGrp="1"/>
          </p:cNvSpPr>
          <p:nvPr>
            <p:ph type="body" idx="1"/>
          </p:nvPr>
        </p:nvSpPr>
        <p:spPr>
          <a:prstGeom prst="rect">
            <a:avLst/>
          </a:prstGeom>
        </p:spPr>
        <p:txBody>
          <a:bodyPr/>
          <a:lstStyle/>
          <a:p>
            <a:r>
              <a:t>“to,” “in,” “with”</a:t>
            </a:r>
          </a:p>
          <a:p>
            <a:pPr lvl="1"/>
            <a:r>
              <a:t>“Angel appeared </a:t>
            </a:r>
            <a:r>
              <a:rPr>
                <a:solidFill>
                  <a:srgbClr val="B26900"/>
                </a:solidFill>
              </a:rPr>
              <a:t>to</a:t>
            </a:r>
            <a:r>
              <a:t> him”</a:t>
            </a:r>
          </a:p>
          <a:p>
            <a:pPr lvl="1"/>
            <a:r>
              <a:t>“Blessed are the poor </a:t>
            </a:r>
            <a:r>
              <a:rPr>
                <a:solidFill>
                  <a:srgbClr val="B26900"/>
                </a:solidFill>
              </a:rPr>
              <a:t>in</a:t>
            </a:r>
            <a:r>
              <a:t> spirit”</a:t>
            </a:r>
          </a:p>
          <a:p>
            <a:pPr lvl="1"/>
            <a:r>
              <a:t>“Whoever is angry </a:t>
            </a:r>
            <a:r>
              <a:rPr>
                <a:solidFill>
                  <a:srgbClr val="B26900"/>
                </a:solidFill>
              </a:rPr>
              <a:t>with</a:t>
            </a:r>
            <a:r>
              <a:t> his brother”</a:t>
            </a:r>
          </a:p>
          <a:p>
            <a:r>
              <a:t>Indirect object (“to”)</a:t>
            </a:r>
          </a:p>
          <a:p>
            <a:pPr lvl="1"/>
            <a:r>
              <a:t>“He would give </a:t>
            </a:r>
            <a:r>
              <a:rPr>
                <a:solidFill>
                  <a:srgbClr val="B26900"/>
                </a:solidFill>
              </a:rPr>
              <a:t>you</a:t>
            </a:r>
            <a:r>
              <a:t> living water.”</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θεῷ"/>
          <p:cNvSpPr txBox="1"/>
          <p:nvPr/>
        </p:nvSpPr>
        <p:spPr>
          <a:xfrm>
            <a:off x="5210207" y="4671975"/>
            <a:ext cx="13963586" cy="43720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nchor="ctr">
            <a:spAutoFit/>
          </a:bodyPr>
          <a:lstStyle/>
          <a:p>
            <a:pPr marL="457200" algn="ctr" defTabSz="647700">
              <a:spcBef>
                <a:spcPts val="3600"/>
              </a:spcBef>
              <a:defRPr sz="30000">
                <a:solidFill>
                  <a:srgbClr val="53585F"/>
                </a:solidFill>
                <a:latin typeface="Times New Roman"/>
                <a:ea typeface="Times New Roman"/>
                <a:cs typeface="Times New Roman"/>
                <a:sym typeface="Times New Roman"/>
              </a:defRPr>
            </a:pPr>
            <a:r>
              <a:t>θε</a:t>
            </a:r>
            <a:r>
              <a:rPr>
                <a:solidFill>
                  <a:srgbClr val="B26900"/>
                </a:solidFill>
              </a:rPr>
              <a:t>ῷ</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Paradigm"/>
          <p:cNvSpPr txBox="1">
            <a:spLocks noGrp="1"/>
          </p:cNvSpPr>
          <p:nvPr>
            <p:ph type="title"/>
          </p:nvPr>
        </p:nvSpPr>
        <p:spPr>
          <a:prstGeom prst="rect">
            <a:avLst/>
          </a:prstGeom>
        </p:spPr>
        <p:txBody>
          <a:bodyPr/>
          <a:lstStyle/>
          <a:p>
            <a:r>
              <a:t>Paradigm</a:t>
            </a:r>
          </a:p>
        </p:txBody>
      </p:sp>
      <p:sp>
        <p:nvSpPr>
          <p:cNvPr id="105" name="λόγος γραφή ὥρα ἔργον λόγου γραφῆς ὥρας ἔργου λόγῳ γραφῇ ὥρᾳ ἔργῳ λόγον γραφήν ὥραν ἔργον"/>
          <p:cNvSpPr txBox="1">
            <a:spLocks noGrp="1"/>
          </p:cNvSpPr>
          <p:nvPr>
            <p:ph type="body" idx="1"/>
          </p:nvPr>
        </p:nvSpPr>
        <p:spPr>
          <a:xfrm>
            <a:off x="1257300" y="4305101"/>
            <a:ext cx="21907500" cy="9214744"/>
          </a:xfrm>
          <a:prstGeom prst="rect">
            <a:avLst/>
          </a:prstGeom>
        </p:spPr>
        <p:txBody>
          <a:bodyPr/>
          <a:lstStyle/>
          <a:p>
            <a:pPr defTabSz="819150">
              <a:lnSpc>
                <a:spcPct val="110000"/>
              </a:lnSpc>
              <a:tabLst>
                <a:tab pos="5943600" algn="l"/>
                <a:tab pos="12623800" algn="l"/>
                <a:tab pos="18465800" algn="l"/>
              </a:tabLst>
              <a:defRPr sz="9600"/>
            </a:pPr>
            <a:r>
              <a:t>λόγος	γραφή	ὥρα	ἔργον</a:t>
            </a:r>
            <a:br/>
            <a:r>
              <a:t>λόγο</a:t>
            </a:r>
            <a:r>
              <a:rPr>
                <a:solidFill>
                  <a:srgbClr val="B26900"/>
                </a:solidFill>
              </a:rPr>
              <a:t>υ</a:t>
            </a:r>
            <a:r>
              <a:t>	γραφῆ</a:t>
            </a:r>
            <a:r>
              <a:rPr>
                <a:solidFill>
                  <a:srgbClr val="B26900"/>
                </a:solidFill>
              </a:rPr>
              <a:t>ς</a:t>
            </a:r>
            <a:r>
              <a:t>	ὥρα</a:t>
            </a:r>
            <a:r>
              <a:rPr>
                <a:solidFill>
                  <a:srgbClr val="B26900"/>
                </a:solidFill>
              </a:rPr>
              <a:t>ς</a:t>
            </a:r>
            <a:r>
              <a:t>	ἔργο</a:t>
            </a:r>
            <a:r>
              <a:rPr>
                <a:solidFill>
                  <a:srgbClr val="B26900"/>
                </a:solidFill>
              </a:rPr>
              <a:t>υ</a:t>
            </a:r>
            <a:br/>
            <a:r>
              <a:t>λόγ</a:t>
            </a:r>
            <a:r>
              <a:rPr>
                <a:solidFill>
                  <a:srgbClr val="B26900"/>
                </a:solidFill>
              </a:rPr>
              <a:t>ῳ</a:t>
            </a:r>
            <a:r>
              <a:t>	γραφ</a:t>
            </a:r>
            <a:r>
              <a:rPr>
                <a:solidFill>
                  <a:srgbClr val="B26900"/>
                </a:solidFill>
              </a:rPr>
              <a:t>ῇ</a:t>
            </a:r>
            <a:r>
              <a:t>	ὥρ</a:t>
            </a:r>
            <a:r>
              <a:rPr>
                <a:solidFill>
                  <a:srgbClr val="B26900"/>
                </a:solidFill>
              </a:rPr>
              <a:t>ᾳ</a:t>
            </a:r>
            <a:r>
              <a:t>	ἔργ</a:t>
            </a:r>
            <a:r>
              <a:rPr>
                <a:solidFill>
                  <a:srgbClr val="B26900"/>
                </a:solidFill>
              </a:rPr>
              <a:t>ῳ</a:t>
            </a:r>
            <a:br/>
            <a:r>
              <a:t>λόγον	γραφήν	ὥραν	ἔργον</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Paradigm"/>
          <p:cNvSpPr txBox="1">
            <a:spLocks noGrp="1"/>
          </p:cNvSpPr>
          <p:nvPr>
            <p:ph type="title"/>
          </p:nvPr>
        </p:nvSpPr>
        <p:spPr>
          <a:prstGeom prst="rect">
            <a:avLst/>
          </a:prstGeom>
        </p:spPr>
        <p:txBody>
          <a:bodyPr/>
          <a:lstStyle/>
          <a:p>
            <a:r>
              <a:t>Paradigm</a:t>
            </a:r>
          </a:p>
        </p:txBody>
      </p:sp>
      <p:sp>
        <p:nvSpPr>
          <p:cNvPr id="108" name="λόγοι γραφαί ἔργα λόγων γραφῶν ἔργων λόγοις γραφαῖς ἔργοις λόγους γραφάς ἔργα"/>
          <p:cNvSpPr txBox="1">
            <a:spLocks noGrp="1"/>
          </p:cNvSpPr>
          <p:nvPr>
            <p:ph type="body" idx="1"/>
          </p:nvPr>
        </p:nvSpPr>
        <p:spPr>
          <a:xfrm>
            <a:off x="1257300" y="4305101"/>
            <a:ext cx="21907500" cy="9214744"/>
          </a:xfrm>
          <a:prstGeom prst="rect">
            <a:avLst/>
          </a:prstGeom>
        </p:spPr>
        <p:txBody>
          <a:bodyPr/>
          <a:lstStyle/>
          <a:p>
            <a:pPr defTabSz="819150">
              <a:lnSpc>
                <a:spcPct val="110000"/>
              </a:lnSpc>
              <a:tabLst>
                <a:tab pos="8661400" algn="l"/>
                <a:tab pos="18440400" algn="l"/>
              </a:tabLst>
              <a:defRPr sz="9600"/>
            </a:pPr>
            <a:r>
              <a:t>λόγοι	γραφαί	ἔργα</a:t>
            </a:r>
            <a:br/>
            <a:r>
              <a:t>λόγ</a:t>
            </a:r>
            <a:r>
              <a:rPr>
                <a:solidFill>
                  <a:srgbClr val="B26900"/>
                </a:solidFill>
              </a:rPr>
              <a:t>ων</a:t>
            </a:r>
            <a:r>
              <a:t>	γραφ</a:t>
            </a:r>
            <a:r>
              <a:rPr>
                <a:solidFill>
                  <a:srgbClr val="B26900"/>
                </a:solidFill>
              </a:rPr>
              <a:t>ῶν</a:t>
            </a:r>
            <a:r>
              <a:t>	ἔργ</a:t>
            </a:r>
            <a:r>
              <a:rPr>
                <a:solidFill>
                  <a:srgbClr val="B26900"/>
                </a:solidFill>
              </a:rPr>
              <a:t>ων</a:t>
            </a:r>
            <a:br>
              <a:rPr>
                <a:solidFill>
                  <a:srgbClr val="B26900"/>
                </a:solidFill>
              </a:rPr>
            </a:br>
            <a:r>
              <a:t>λόγο</a:t>
            </a:r>
            <a:r>
              <a:rPr>
                <a:solidFill>
                  <a:srgbClr val="B26900"/>
                </a:solidFill>
              </a:rPr>
              <a:t>ις</a:t>
            </a:r>
            <a:r>
              <a:t>	γραφα</a:t>
            </a:r>
            <a:r>
              <a:rPr>
                <a:solidFill>
                  <a:srgbClr val="B26900"/>
                </a:solidFill>
              </a:rPr>
              <a:t>ῖς</a:t>
            </a:r>
            <a:r>
              <a:t>	ἔργο</a:t>
            </a:r>
            <a:r>
              <a:rPr>
                <a:solidFill>
                  <a:srgbClr val="B26900"/>
                </a:solidFill>
              </a:rPr>
              <a:t>ις</a:t>
            </a:r>
            <a:br>
              <a:rPr>
                <a:solidFill>
                  <a:srgbClr val="B26900"/>
                </a:solidFill>
              </a:rPr>
            </a:br>
            <a:r>
              <a:t>λόγους	γραφάς	ἔργα</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Paradigm"/>
          <p:cNvSpPr txBox="1">
            <a:spLocks noGrp="1"/>
          </p:cNvSpPr>
          <p:nvPr>
            <p:ph type="title"/>
          </p:nvPr>
        </p:nvSpPr>
        <p:spPr>
          <a:prstGeom prst="rect">
            <a:avLst/>
          </a:prstGeom>
        </p:spPr>
        <p:txBody>
          <a:bodyPr/>
          <a:lstStyle/>
          <a:p>
            <a:r>
              <a:t>Paradigm</a:t>
            </a:r>
          </a:p>
        </p:txBody>
      </p:sp>
      <p:sp>
        <p:nvSpPr>
          <p:cNvPr id="111" name="ὁ ἡ τό οἱ αἱ τά τοῦ τῆς τοῦ τῶν τῶν τῶν τῷ τῇ τῷ τοῖς ταῖς τοῖς τόν τήν τό τούς τάς τά"/>
          <p:cNvSpPr txBox="1">
            <a:spLocks noGrp="1"/>
          </p:cNvSpPr>
          <p:nvPr>
            <p:ph type="body" idx="1"/>
          </p:nvPr>
        </p:nvSpPr>
        <p:spPr>
          <a:xfrm>
            <a:off x="1238250" y="4305101"/>
            <a:ext cx="21907500" cy="6883500"/>
          </a:xfrm>
          <a:prstGeom prst="rect">
            <a:avLst/>
          </a:prstGeom>
        </p:spPr>
        <p:txBody>
          <a:bodyPr/>
          <a:lstStyle/>
          <a:p>
            <a:pPr defTabSz="819150">
              <a:lnSpc>
                <a:spcPct val="110000"/>
              </a:lnSpc>
              <a:tabLst>
                <a:tab pos="3390900" algn="l"/>
                <a:tab pos="7073900" algn="l"/>
                <a:tab pos="12915900" algn="l"/>
                <a:tab pos="16344900" algn="l"/>
                <a:tab pos="19646900" algn="l"/>
              </a:tabLst>
              <a:defRPr sz="9600"/>
            </a:pPr>
            <a:r>
              <a:t>ὁ	ἡ	τό	οἱ	αἱ	τά</a:t>
            </a:r>
            <a:br/>
            <a:r>
              <a:t>τοῦ	τῆς	τοῦ	τῶν	τῶν	τῶν</a:t>
            </a:r>
            <a:br/>
            <a:r>
              <a:t>τῷ	τῇ	τῷ	τοῖς	ταῖς	τοῖς</a:t>
            </a:r>
            <a:br/>
            <a:r>
              <a:t>τόν	τήν	τό	τούς	τάς	τά</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Chalkboard"/>
        <a:ea typeface="Chalkboard"/>
        <a:cs typeface="Chalkboar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76200" dist="12700" rotWithShape="0">
              <a:srgbClr val="000000">
                <a:alpha val="50000"/>
              </a:srgbClr>
            </a:outerShdw>
          </a:effectLst>
        </a:effectStyle>
        <a:effectStyle>
          <a:effectLst>
            <a:outerShdw blurRad="50800" dist="381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8100" cap="flat">
          <a:solidFill>
            <a:srgbClr val="FFFFFF"/>
          </a:solidFill>
          <a:prstDash val="solid"/>
          <a:miter lim="400000"/>
        </a:ln>
        <a:effectLst/>
        <a:sp3d/>
      </a:spPr>
      <a:bodyPr rot="0" spcFirstLastPara="1" vertOverflow="overflow" horzOverflow="overflow" vert="horz" wrap="square" lIns="76200" tIns="76200" rIns="76200" bIns="76200" numCol="1" spcCol="38100" rtlCol="0" anchor="ctr">
        <a:spAutoFit/>
      </a:bodyPr>
      <a:lstStyle>
        <a:defPPr marL="0" marR="0" indent="0" algn="ctr" defTabSz="6477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boar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a:spAutoFit/>
      </a:bodyPr>
      <a:lstStyle>
        <a:defPPr marL="0" marR="0" indent="0" algn="l" defTabSz="6858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Chalkboard"/>
        <a:ea typeface="Chalkboard"/>
        <a:cs typeface="Chalkboar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76200" dist="12700" rotWithShape="0">
              <a:srgbClr val="000000">
                <a:alpha val="50000"/>
              </a:srgbClr>
            </a:outerShdw>
          </a:effectLst>
        </a:effectStyle>
        <a:effectStyle>
          <a:effectLst>
            <a:outerShdw blurRad="50800" dist="381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8100" cap="flat">
          <a:solidFill>
            <a:srgbClr val="FFFFFF"/>
          </a:solidFill>
          <a:prstDash val="solid"/>
          <a:miter lim="400000"/>
        </a:ln>
        <a:effectLst/>
        <a:sp3d/>
      </a:spPr>
      <a:bodyPr rot="0" spcFirstLastPara="1" vertOverflow="overflow" horzOverflow="overflow" vert="horz" wrap="square" lIns="76200" tIns="76200" rIns="76200" bIns="76200" numCol="1" spcCol="38100" rtlCol="0" anchor="ctr">
        <a:spAutoFit/>
      </a:bodyPr>
      <a:lstStyle>
        <a:defPPr marL="0" marR="0" indent="0" algn="ctr" defTabSz="6477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boar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a:spAutoFit/>
      </a:bodyPr>
      <a:lstStyle>
        <a:defPPr marL="0" marR="0" indent="0" algn="l" defTabSz="6858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312</Words>
  <Application>Microsoft Macintosh PowerPoint</Application>
  <PresentationFormat>Custom</PresentationFormat>
  <Paragraphs>80</Paragraphs>
  <Slides>32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Avenir Next</vt:lpstr>
      <vt:lpstr>Chalkboard</vt:lpstr>
      <vt:lpstr>Helvetica</vt:lpstr>
      <vt:lpstr>Helvetica Neue</vt:lpstr>
      <vt:lpstr>Lucida Grande</vt:lpstr>
      <vt:lpstr>Times New Roman</vt:lpstr>
      <vt:lpstr>White</vt:lpstr>
      <vt:lpstr>Chapter 7</vt:lpstr>
      <vt:lpstr>English Grammar</vt:lpstr>
      <vt:lpstr>Greek: Genitive</vt:lpstr>
      <vt:lpstr>PowerPoint Presentation</vt:lpstr>
      <vt:lpstr>Greek: Dative</vt:lpstr>
      <vt:lpstr>PowerPoint Presentation</vt:lpstr>
      <vt:lpstr>Paradigm</vt:lpstr>
      <vt:lpstr>Paradigm</vt:lpstr>
      <vt:lpstr>Paradigm</vt:lpstr>
      <vt:lpstr>Noun Rule #4</vt:lpstr>
      <vt:lpstr>Noun Rule #5</vt:lpstr>
      <vt:lpstr>Noun Rule #6</vt:lpstr>
      <vt:lpstr>Partially Declined</vt:lpstr>
      <vt:lpstr>Alternative First Declension</vt:lpstr>
      <vt:lpstr>αὐτός as a Personal Pronoun</vt:lpstr>
      <vt:lpstr>Translation Hints</vt:lpstr>
      <vt:lpstr>Summary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dc:title>
  <cp:lastModifiedBy>Bill Mounce</cp:lastModifiedBy>
  <cp:revision>1</cp:revision>
  <dcterms:modified xsi:type="dcterms:W3CDTF">2019-01-22T18:12:15Z</dcterms:modified>
</cp:coreProperties>
</file>