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066800" marR="0" indent="-177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1066800" marR="0" indent="457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1066800" marR="0" indent="1041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1066800" marR="0" indent="16256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1066800" marR="0" indent="1981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1066800" marR="0" indent="233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1066800" marR="0" indent="2692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1066800" marR="0" indent="30480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5F3E0C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F3E0C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FD0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+mj-lt"/>
        <a:ea typeface="+mj-ea"/>
        <a:cs typeface="+mj-cs"/>
        <a:sym typeface="Lucida Grande"/>
      </a:defRPr>
    </a:lvl1pPr>
    <a:lvl2pPr indent="228600" defTabSz="431800" latinLnBrk="0">
      <a:defRPr>
        <a:latin typeface="+mj-lt"/>
        <a:ea typeface="+mj-ea"/>
        <a:cs typeface="+mj-cs"/>
        <a:sym typeface="Lucida Grande"/>
      </a:defRPr>
    </a:lvl2pPr>
    <a:lvl3pPr indent="457200" defTabSz="431800" latinLnBrk="0">
      <a:defRPr>
        <a:latin typeface="+mj-lt"/>
        <a:ea typeface="+mj-ea"/>
        <a:cs typeface="+mj-cs"/>
        <a:sym typeface="Lucida Grande"/>
      </a:defRPr>
    </a:lvl3pPr>
    <a:lvl4pPr indent="685800" defTabSz="431800" latinLnBrk="0">
      <a:defRPr>
        <a:latin typeface="+mj-lt"/>
        <a:ea typeface="+mj-ea"/>
        <a:cs typeface="+mj-cs"/>
        <a:sym typeface="Lucida Grande"/>
      </a:defRPr>
    </a:lvl4pPr>
    <a:lvl5pPr indent="914400" defTabSz="431800" latinLnBrk="0">
      <a:defRPr>
        <a:latin typeface="+mj-lt"/>
        <a:ea typeface="+mj-ea"/>
        <a:cs typeface="+mj-cs"/>
        <a:sym typeface="Lucida Grande"/>
      </a:defRPr>
    </a:lvl5pPr>
    <a:lvl6pPr indent="1143000" defTabSz="431800" latinLnBrk="0">
      <a:defRPr>
        <a:latin typeface="+mj-lt"/>
        <a:ea typeface="+mj-ea"/>
        <a:cs typeface="+mj-cs"/>
        <a:sym typeface="Lucida Grande"/>
      </a:defRPr>
    </a:lvl6pPr>
    <a:lvl7pPr indent="1371600" defTabSz="431800" latinLnBrk="0">
      <a:defRPr>
        <a:latin typeface="+mj-lt"/>
        <a:ea typeface="+mj-ea"/>
        <a:cs typeface="+mj-cs"/>
        <a:sym typeface="Lucida Grande"/>
      </a:defRPr>
    </a:lvl7pPr>
    <a:lvl8pPr indent="1600200" defTabSz="431800" latinLnBrk="0">
      <a:defRPr>
        <a:latin typeface="+mj-lt"/>
        <a:ea typeface="+mj-ea"/>
        <a:cs typeface="+mj-cs"/>
        <a:sym typeface="Lucida Grande"/>
      </a:defRPr>
    </a:lvl8pPr>
    <a:lvl9pPr indent="1828800" defTabSz="431800" latinLnBrk="0">
      <a:defRPr>
        <a:latin typeface="+mj-lt"/>
        <a:ea typeface="+mj-ea"/>
        <a:cs typeface="+mj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2pPr>
            <a:lvl3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3pPr>
            <a:lvl4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4pPr>
            <a:lvl5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3400"/>
              </a:spcBef>
              <a:defRPr sz="20000"/>
            </a:lvl1pPr>
            <a:lvl2pPr marL="3726744" indent="-2469444">
              <a:lnSpc>
                <a:spcPct val="100000"/>
              </a:lnSpc>
              <a:defRPr sz="20000"/>
            </a:lvl2pPr>
            <a:lvl3pPr marL="4780843" indent="-2469443">
              <a:lnSpc>
                <a:spcPct val="100000"/>
              </a:lnSpc>
              <a:defRPr sz="20000"/>
            </a:lvl3pPr>
            <a:lvl4pPr marL="4836304" indent="-2728104">
              <a:lnSpc>
                <a:spcPct val="100000"/>
              </a:lnSpc>
              <a:buBlip>
                <a:blip r:embed="rId2"/>
              </a:buBlip>
              <a:defRPr sz="20000"/>
            </a:lvl4pPr>
            <a:lvl5pPr marL="5420508" indent="-2728108">
              <a:lnSpc>
                <a:spcPct val="100000"/>
              </a:lnSpc>
              <a:buBlip>
                <a:blip r:embed="rId2"/>
              </a:buBlip>
              <a:defRPr sz="20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88325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2pPr marL="3035300" indent="-1778000">
              <a:lnSpc>
                <a:spcPct val="100000"/>
              </a:lnSpc>
              <a:defRPr sz="14400"/>
            </a:lvl2pPr>
            <a:lvl3pPr marL="4089399" indent="-1777999">
              <a:lnSpc>
                <a:spcPct val="100000"/>
              </a:lnSpc>
              <a:defRPr sz="14400"/>
            </a:lvl3pPr>
            <a:lvl4pPr marL="4072434" indent="-1964234">
              <a:lnSpc>
                <a:spcPct val="100000"/>
              </a:lnSpc>
              <a:buBlip>
                <a:blip r:embed="rId2"/>
              </a:buBlip>
              <a:defRPr sz="14400"/>
            </a:lvl4pPr>
            <a:lvl5pPr marL="4656638" indent="-1964238">
              <a:lnSpc>
                <a:spcPct val="100000"/>
              </a:lnSpc>
              <a:buBlip>
                <a:blip r:embed="rId2"/>
              </a:buBlip>
              <a:defRPr sz="1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41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442633" indent="-1185333">
              <a:spcBef>
                <a:spcPts val="3400"/>
              </a:spcBef>
              <a:buSzPct val="75000"/>
              <a:buChar char="•"/>
            </a:lvl2pPr>
            <a:lvl3pPr marL="3496733" indent="-1185333">
              <a:spcBef>
                <a:spcPts val="3400"/>
              </a:spcBef>
              <a:buSzPct val="75000"/>
              <a:buChar char="•"/>
            </a:lvl3pPr>
            <a:lvl4pPr marL="3417689" indent="-1309489">
              <a:spcBef>
                <a:spcPts val="3400"/>
              </a:spcBef>
              <a:buSzPct val="43000"/>
              <a:buBlip>
                <a:blip r:embed="rId2"/>
              </a:buBlip>
            </a:lvl4pPr>
            <a:lvl5pPr marL="4001892" indent="-1309492">
              <a:spcBef>
                <a:spcPts val="3400"/>
              </a:spcBef>
              <a:buSzPct val="43000"/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889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1524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2108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26924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3048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34036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3759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41148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88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</a:t>
            </a:r>
            <a:r>
              <a:t>35</a:t>
            </a:r>
          </a:p>
        </p:txBody>
      </p:sp>
      <p:sp>
        <p:nvSpPr>
          <p:cNvPr id="52" name="Shape 89"/>
          <p:cNvSpPr txBox="1"/>
          <p:nvPr>
            <p:ph type="subTitle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>
                <a:latin typeface="Helvetica Neue"/>
                <a:ea typeface="Helvetica Neue"/>
                <a:cs typeface="Helvetica Neue"/>
                <a:sym typeface="Helvetica Neue"/>
              </a:rPr>
              <a:t>Νοnindicative of </a:t>
            </a:r>
            <a:r>
              <a:rPr sz="15700">
                <a:latin typeface="Times New Roman"/>
                <a:ea typeface="Times New Roman"/>
                <a:cs typeface="Times New Roman"/>
                <a:sym typeface="Times New Roman"/>
              </a:rPr>
              <a:t>δίδωμι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15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διδότω</a:t>
            </a:r>
          </a:p>
        </p:txBody>
      </p:sp>
      <p:sp>
        <p:nvSpPr>
          <p:cNvPr id="79" name="Shape 11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118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δόντα</a:t>
            </a:r>
          </a:p>
        </p:txBody>
      </p:sp>
      <p:sp>
        <p:nvSpPr>
          <p:cNvPr id="82" name="Shape 11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12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μηδὲ δίδοτε τόπον.</a:t>
            </a:r>
          </a:p>
        </p:txBody>
      </p:sp>
      <p:sp>
        <p:nvSpPr>
          <p:cNvPr id="85" name="Shape 12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12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δότε αὐτοῖς ὑμεῖς φαγεῖν.</a:t>
            </a:r>
          </a:p>
        </p:txBody>
      </p:sp>
      <p:sp>
        <p:nvSpPr>
          <p:cNvPr id="88" name="Shape 12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3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εὐδόκησεν </a:t>
            </a:r>
            <a:r>
              <a:rPr>
                <a:solidFill>
                  <a:srgbClr val="A7A7A7"/>
                </a:solidFill>
              </a:rPr>
              <a:t>(he/she/it was pleased)</a:t>
            </a:r>
            <a:r>
              <a:t> ὁ πατὴρ ὑμῶν δοῦναι ὑμῖν τὴν βασιλείαν.</a:t>
            </a:r>
          </a:p>
        </p:txBody>
      </p:sp>
      <p:sp>
        <p:nvSpPr>
          <p:cNvPr id="91" name="Shape 13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13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διὰ πνεύματος ἁγίου </a:t>
            </a:r>
            <a:br/>
            <a:r>
              <a:t>τοῦ δοθέντος ἡμῖν</a:t>
            </a:r>
          </a:p>
        </p:txBody>
      </p:sp>
      <p:sp>
        <p:nvSpPr>
          <p:cNvPr id="94" name="Shape 13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13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δῶμεν ἢ μὴ δῶμεν;</a:t>
            </a:r>
          </a:p>
        </p:txBody>
      </p:sp>
      <p:sp>
        <p:nvSpPr>
          <p:cNvPr id="97" name="Shape 13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13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ἐδόξασαν τὸν θεὸν </a:t>
            </a:r>
            <a:br/>
            <a:r>
              <a:t>τὸν δόντα ἐξουσίαν.</a:t>
            </a:r>
          </a:p>
        </p:txBody>
      </p:sp>
      <p:sp>
        <p:nvSpPr>
          <p:cNvPr id="100" name="Shape 14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3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ἵνα ἡ ἐπαγγελία ἐκ πίστεως Ἰησοῦ Χριστοῦ </a:t>
            </a:r>
            <a:br/>
            <a:r>
              <a:t>δοθῇ τοῖς πιστεύουσιν</a:t>
            </a:r>
          </a:p>
        </p:txBody>
      </p:sp>
      <p:sp>
        <p:nvSpPr>
          <p:cNvPr id="103" name="Shape 14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4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δίδοτε, καὶ δοθήσεται ὑμῖν.</a:t>
            </a:r>
          </a:p>
        </p:txBody>
      </p:sp>
      <p:sp>
        <p:nvSpPr>
          <p:cNvPr id="106" name="Shape 14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100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διδόντες</a:t>
            </a:r>
          </a:p>
        </p:txBody>
      </p:sp>
      <p:sp>
        <p:nvSpPr>
          <p:cNvPr id="55" name="Shape 10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4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τίς ἐστιν ὁ δούς σοι τὴν ἐξουσίαν ταύτην;</a:t>
            </a:r>
          </a:p>
        </p:txBody>
      </p:sp>
      <p:sp>
        <p:nvSpPr>
          <p:cNvPr id="109" name="Shape 14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48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000"/>
            </a:pPr>
            <a:r>
              <a:t>χάρις ὑμῖν καὶ εἰρήνη ἀπὸ θεοῦ πατρὸς ἡμῶν </a:t>
            </a:r>
            <a:br/>
            <a:r>
              <a:t>καὶ κυρίου Ἰησοῦ Χριστοῦ τοῦ δόντος</a:t>
            </a:r>
            <a:r>
              <a:t> </a:t>
            </a:r>
            <a:r>
              <a:t>ἑαυτὸν </a:t>
            </a:r>
            <a:br/>
            <a:r>
              <a:t>ὑπὲρ τῶν ἁμαρτιῶν ἡμῶν. </a:t>
            </a:r>
          </a:p>
        </p:txBody>
      </p:sp>
      <p:sp>
        <p:nvSpPr>
          <p:cNvPr id="112" name="Shape 14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5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7200"/>
            </a:pPr>
            <a:r>
              <a:t>ταῦτα ἐλάλησεν Ἰησοῦς, καὶ ἐπάρας  </a:t>
            </a:r>
            <a:br/>
            <a:r>
              <a:t>τοὺς ὀφθαλμοὺς αὐτοῦ εἰς τὸν οὐρανὸν εἶπεν, </a:t>
            </a:r>
            <a:br/>
            <a:r>
              <a:t>πάτερ, ἐλήλυθεν ἡ ὥρα· δόξασόν σου τὸν υἱόν, </a:t>
            </a:r>
            <a:br/>
            <a:r>
              <a:t>ἵνα ὁ υἱὸς δοξάσῃ σέ, καθὼς ἔδωκας αὐτῷ ἐξουσίαν </a:t>
            </a:r>
            <a:br/>
            <a:r>
              <a:t>πάσης  σαρκός, ἵνα πᾶν ὃ δέδωκας αὐτῷ </a:t>
            </a:r>
            <a:br/>
            <a:r>
              <a:t>δώσῃ αὐτοῖς ζωὴν αἰώνιον.</a:t>
            </a:r>
          </a:p>
        </p:txBody>
      </p:sp>
      <p:sp>
        <p:nvSpPr>
          <p:cNvPr id="115" name="Shape 15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5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ἵνα ὁ θεὸς τοῦ κυρίου ἡμῶν Ἰησοῦ Χριστοῦ, ὁ πατὴρ τῆς δόξης, δώῃ ὑμῖν πνεῦμα σοφίας</a:t>
            </a:r>
          </a:p>
        </p:txBody>
      </p:sp>
      <p:sp>
        <p:nvSpPr>
          <p:cNvPr id="118" name="Shape 15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6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καὶ ὅταν ἄγωσιν ὑμᾶς παραδιδόντες </a:t>
            </a:r>
            <a:r>
              <a:rPr>
                <a:solidFill>
                  <a:srgbClr val="B8BCC1"/>
                </a:solidFill>
              </a:rPr>
              <a:t>(deliver)</a:t>
            </a:r>
            <a:r>
              <a:t>, </a:t>
            </a:r>
            <a:br/>
            <a:r>
              <a:t>μὴ προμεριμνᾶτε </a:t>
            </a:r>
            <a:r>
              <a:rPr>
                <a:solidFill>
                  <a:srgbClr val="B8BCC1"/>
                </a:solidFill>
              </a:rPr>
              <a:t>(worry!)</a:t>
            </a:r>
            <a:r>
              <a:t> τί λαλήσητε, </a:t>
            </a:r>
            <a:br/>
            <a:r>
              <a:t>ἀλλ᾽ ὃ ἐὰν δοθῇ ὑμῖν ἐν ἐκείνῃ τῇ ὥρᾳ τοῦτο λαλεῖτε· οὐ γάρ ἐστε ὑμεῖς οἱ λαλοῦντες </a:t>
            </a:r>
            <a:br/>
            <a:r>
              <a:t>ἀλλὰ τὸ πνεῦμα τὸ ἅγιον.</a:t>
            </a:r>
          </a:p>
        </p:txBody>
      </p:sp>
      <p:sp>
        <p:nvSpPr>
          <p:cNvPr id="121" name="Shape 16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5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εἰ οὖν ὑμεῖς πονηροὶ ὄντες οἴδατε </a:t>
            </a:r>
            <a:br/>
            <a:r>
              <a:t>δόματα </a:t>
            </a:r>
            <a:r>
              <a:rPr>
                <a:solidFill>
                  <a:srgbClr val="B8BCC1"/>
                </a:solidFill>
              </a:rPr>
              <a:t>(gifts)</a:t>
            </a:r>
            <a:r>
              <a:t> ἀγαθὰ διδόναι τοῖς τέκνοις ὑμῶν, </a:t>
            </a:r>
            <a:br/>
            <a:r>
              <a:t>πόσῳ </a:t>
            </a:r>
            <a:r>
              <a:rPr>
                <a:solidFill>
                  <a:srgbClr val="B8BCC1"/>
                </a:solidFill>
              </a:rPr>
              <a:t>(how much)</a:t>
            </a:r>
            <a:r>
              <a:t> μᾶλλον ὁ πατὴρ ὑμῶ</a:t>
            </a:r>
            <a:br/>
            <a:r>
              <a:t>ὁ ἐν τοῖς οὐρανοῖς δώσει ἀγαθὰ </a:t>
            </a:r>
            <a:br/>
            <a:r>
              <a:t>τοῖς αἰτοῦσιν αὐτόν.</a:t>
            </a:r>
          </a:p>
        </p:txBody>
      </p:sp>
      <p:sp>
        <p:nvSpPr>
          <p:cNvPr id="124" name="Shape 15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</a:t>
            </a:r>
            <a:r>
              <a:t>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6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τὸν ἄρτον ἡμῶν τὸν ἐπιούσιον  δίδου.</a:t>
            </a:r>
          </a:p>
        </p:txBody>
      </p:sp>
      <p:sp>
        <p:nvSpPr>
          <p:cNvPr id="127" name="Shape 16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6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καὶ γὰρ ὁ υἱὸς τοῦ ἀνθρώπου οὐκ ἦλθεν διακονηθῆναι ἀλλὰ διακονῆσαι καὶ δοῦναι </a:t>
            </a:r>
            <a:br/>
            <a:r>
              <a:t>τὴν ψυχὴν αὐτοῦ λύτρον </a:t>
            </a:r>
            <a:r>
              <a:rPr>
                <a:solidFill>
                  <a:srgbClr val="B8BCC1"/>
                </a:solidFill>
              </a:rPr>
              <a:t>(ransom)</a:t>
            </a:r>
            <a:r>
              <a:t> ἀντὶ πολλῶν.</a:t>
            </a:r>
          </a:p>
        </p:txBody>
      </p:sp>
      <p:sp>
        <p:nvSpPr>
          <p:cNvPr id="130" name="Shape 16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6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τῷ δὲ θεῷ χάρις τῷ διδόντι ἡμῖν </a:t>
            </a:r>
            <a:br/>
            <a:r>
              <a:t>τὸ νῖκος </a:t>
            </a:r>
            <a:r>
              <a:rPr>
                <a:solidFill>
                  <a:srgbClr val="B8BCC1"/>
                </a:solidFill>
              </a:rPr>
              <a:t>(victory)</a:t>
            </a:r>
            <a:r>
              <a:t> διὰ τοῦ κυρίου ἡμῶν Ἰησοῦ Χριστοῦ.</a:t>
            </a:r>
          </a:p>
        </p:txBody>
      </p:sp>
      <p:sp>
        <p:nvSpPr>
          <p:cNvPr id="133" name="Shape 17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72"/>
          <p:cNvSpPr txBox="1"/>
          <p:nvPr>
            <p:ph type="body" idx="1"/>
          </p:nvPr>
        </p:nvSpPr>
        <p:spPr>
          <a:xfrm>
            <a:off x="1238250" y="3276600"/>
            <a:ext cx="21907500" cy="9441161"/>
          </a:xfrm>
          <a:prstGeom prst="rect">
            <a:avLst/>
          </a:prstGeom>
        </p:spPr>
        <p:txBody>
          <a:bodyPr/>
          <a:lstStyle/>
          <a:p>
            <a:pPr/>
            <a:r>
              <a:t>δόντες δὲ τὰς ἰδίας καρδίας τῷ κυρίῳ, διδάσκωμεν τοῖς παιδίοις </a:t>
            </a:r>
            <a:br/>
            <a:r>
              <a:t>τὸν λόγον τοῦ θεοῦ </a:t>
            </a:r>
            <a:br/>
            <a:r>
              <a:t>ἵνα καὶ ἑαυτοὺς τῷ κυρίῳ δῶσιν. </a:t>
            </a:r>
          </a:p>
        </p:txBody>
      </p:sp>
      <p:sp>
        <p:nvSpPr>
          <p:cNvPr id="136" name="Shape 17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97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δοθέντος</a:t>
            </a:r>
          </a:p>
        </p:txBody>
      </p:sp>
      <p:sp>
        <p:nvSpPr>
          <p:cNvPr id="58" name="Shape 9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ποιμὴν τῆς ἐκκλησίας τῷ ὄχλῳ εἶπεν, </a:t>
            </a:r>
            <a:br/>
            <a:r>
              <a:t>δότε τὰς φωνὰς ὑμῶν </a:t>
            </a:r>
            <a:br/>
            <a:r>
              <a:t>ἐν ὅλῃ τῇ ψυχῇ </a:t>
            </a:r>
            <a:br/>
            <a:r>
              <a:t>τῷ Ἰησοῦ Χριστῷ τῷ κυρίῳ. </a:t>
            </a:r>
          </a:p>
        </p:txBody>
      </p:sp>
      <p:sp>
        <p:nvSpPr>
          <p:cNvPr id="139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91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διδῷ</a:t>
            </a:r>
          </a:p>
        </p:txBody>
      </p:sp>
      <p:sp>
        <p:nvSpPr>
          <p:cNvPr id="61" name="Shape 9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94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δῷ</a:t>
            </a:r>
          </a:p>
        </p:txBody>
      </p:sp>
      <p:sp>
        <p:nvSpPr>
          <p:cNvPr id="64" name="Shape 9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103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δοθῇ</a:t>
            </a:r>
          </a:p>
        </p:txBody>
      </p:sp>
      <p:sp>
        <p:nvSpPr>
          <p:cNvPr id="67" name="Shape 10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106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διδούς</a:t>
            </a:r>
          </a:p>
        </p:txBody>
      </p:sp>
      <p:sp>
        <p:nvSpPr>
          <p:cNvPr id="70" name="Shape 10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109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δοῦναι</a:t>
            </a:r>
          </a:p>
        </p:txBody>
      </p:sp>
      <p:sp>
        <p:nvSpPr>
          <p:cNvPr id="73" name="Shape 1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12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δοθεῖσα</a:t>
            </a:r>
          </a:p>
        </p:txBody>
      </p:sp>
      <p:sp>
        <p:nvSpPr>
          <p:cNvPr id="76" name="Shape 11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Lucida Grande"/>
        <a:ea typeface="Lucida Grande"/>
        <a:cs typeface="Lucida Grand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Lucida Grande"/>
        <a:ea typeface="Lucida Grande"/>
        <a:cs typeface="Lucida Grand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