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1066800" marR="0" indent="-1066800"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1pPr>
    <a:lvl2pPr marL="1841500" marR="0" indent="-952500"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2pPr>
    <a:lvl3pPr marL="2309695" marR="0" indent="-785695"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3pPr>
    <a:lvl4pPr marL="30903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4pPr>
    <a:lvl5pPr marL="36745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5pPr>
    <a:lvl6pPr marL="40301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6pPr>
    <a:lvl7pPr marL="43857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7pPr>
    <a:lvl8pPr marL="47413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8pPr>
    <a:lvl9pPr marL="50969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wholeTbl>
    <a:band2H>
      <a:tcTxStyle/>
      <a:tcStyle>
        <a:tcBdr/>
        <a:fill>
          <a:solidFill>
            <a:srgbClr val="8EA5CB">
              <a:alpha val="25000"/>
            </a:srgbClr>
          </a:solidFill>
        </a:fill>
      </a:tcStyle>
    </a:band2H>
    <a:firstCo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Col>
    <a:la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lastRow>
    <a:fir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381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59" d="100"/>
          <a:sy n="59" d="100"/>
        </p:scale>
        <p:origin x="808" y="2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8" name="Shape 48"/>
          <p:cNvSpPr>
            <a:spLocks noGrp="1" noRot="1" noChangeAspect="1"/>
          </p:cNvSpPr>
          <p:nvPr>
            <p:ph type="sldImg"/>
          </p:nvPr>
        </p:nvSpPr>
        <p:spPr>
          <a:xfrm>
            <a:off x="1143000" y="685800"/>
            <a:ext cx="4572000" cy="3429000"/>
          </a:xfrm>
          <a:prstGeom prst="rect">
            <a:avLst/>
          </a:prstGeom>
        </p:spPr>
        <p:txBody>
          <a:bodyPr/>
          <a:lstStyle/>
          <a:p>
            <a:endParaRPr/>
          </a:p>
        </p:txBody>
      </p:sp>
      <p:sp>
        <p:nvSpPr>
          <p:cNvPr id="49" name="Shape 4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31800" latinLnBrk="0">
      <a:defRPr>
        <a:latin typeface="Lucida Grande"/>
        <a:ea typeface="Lucida Grande"/>
        <a:cs typeface="Lucida Grande"/>
        <a:sym typeface="Lucida Grande"/>
      </a:defRPr>
    </a:lvl1pPr>
    <a:lvl2pPr indent="228600" defTabSz="431800" latinLnBrk="0">
      <a:defRPr>
        <a:latin typeface="Lucida Grande"/>
        <a:ea typeface="Lucida Grande"/>
        <a:cs typeface="Lucida Grande"/>
        <a:sym typeface="Lucida Grande"/>
      </a:defRPr>
    </a:lvl2pPr>
    <a:lvl3pPr indent="457200" defTabSz="431800" latinLnBrk="0">
      <a:defRPr>
        <a:latin typeface="Lucida Grande"/>
        <a:ea typeface="Lucida Grande"/>
        <a:cs typeface="Lucida Grande"/>
        <a:sym typeface="Lucida Grande"/>
      </a:defRPr>
    </a:lvl3pPr>
    <a:lvl4pPr indent="685800" defTabSz="431800" latinLnBrk="0">
      <a:defRPr>
        <a:latin typeface="Lucida Grande"/>
        <a:ea typeface="Lucida Grande"/>
        <a:cs typeface="Lucida Grande"/>
        <a:sym typeface="Lucida Grande"/>
      </a:defRPr>
    </a:lvl4pPr>
    <a:lvl5pPr indent="914400" defTabSz="431800" latinLnBrk="0">
      <a:defRPr>
        <a:latin typeface="Lucida Grande"/>
        <a:ea typeface="Lucida Grande"/>
        <a:cs typeface="Lucida Grande"/>
        <a:sym typeface="Lucida Grande"/>
      </a:defRPr>
    </a:lvl5pPr>
    <a:lvl6pPr indent="1143000" defTabSz="431800" latinLnBrk="0">
      <a:defRPr>
        <a:latin typeface="Lucida Grande"/>
        <a:ea typeface="Lucida Grande"/>
        <a:cs typeface="Lucida Grande"/>
        <a:sym typeface="Lucida Grande"/>
      </a:defRPr>
    </a:lvl6pPr>
    <a:lvl7pPr indent="1371600" defTabSz="431800" latinLnBrk="0">
      <a:defRPr>
        <a:latin typeface="Lucida Grande"/>
        <a:ea typeface="Lucida Grande"/>
        <a:cs typeface="Lucida Grande"/>
        <a:sym typeface="Lucida Grande"/>
      </a:defRPr>
    </a:lvl7pPr>
    <a:lvl8pPr indent="1600200" defTabSz="431800" latinLnBrk="0">
      <a:defRPr>
        <a:latin typeface="Lucida Grande"/>
        <a:ea typeface="Lucida Grande"/>
        <a:cs typeface="Lucida Grande"/>
        <a:sym typeface="Lucida Grande"/>
      </a:defRPr>
    </a:lvl8pPr>
    <a:lvl9pPr indent="1828800" defTabSz="431800" latinLnBrk="0">
      <a:defRPr>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12" name="Line"/>
          <p:cNvSpPr/>
          <p:nvPr/>
        </p:nvSpPr>
        <p:spPr>
          <a:xfrm flipV="1">
            <a:off x="1219200" y="4786069"/>
            <a:ext cx="21934224" cy="245"/>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endParaRPr/>
          </a:p>
        </p:txBody>
      </p:sp>
      <p:sp>
        <p:nvSpPr>
          <p:cNvPr id="13" name="Title Text"/>
          <p:cNvSpPr txBox="1">
            <a:spLocks noGrp="1"/>
          </p:cNvSpPr>
          <p:nvPr>
            <p:ph type="title"/>
          </p:nvPr>
        </p:nvSpPr>
        <p:spPr>
          <a:xfrm>
            <a:off x="1219200" y="819150"/>
            <a:ext cx="21983700" cy="3181350"/>
          </a:xfrm>
          <a:prstGeom prst="rect">
            <a:avLst/>
          </a:prstGeom>
        </p:spPr>
        <p:txBody>
          <a:bodyPr/>
          <a:lstStyle/>
          <a:p>
            <a:r>
              <a:t>Title Text</a:t>
            </a:r>
          </a:p>
        </p:txBody>
      </p:sp>
      <p:sp>
        <p:nvSpPr>
          <p:cNvPr id="14" name="Body Level One…"/>
          <p:cNvSpPr txBox="1">
            <a:spLocks noGrp="1"/>
          </p:cNvSpPr>
          <p:nvPr>
            <p:ph type="body" sz="half" idx="1"/>
          </p:nvPr>
        </p:nvSpPr>
        <p:spPr>
          <a:xfrm>
            <a:off x="1219200" y="6762750"/>
            <a:ext cx="21983700" cy="5810250"/>
          </a:xfrm>
          <a:prstGeom prst="rect">
            <a:avLst/>
          </a:prstGeom>
        </p:spPr>
        <p:txBody>
          <a:bodyPr lIns="76200" tIns="76200" rIns="76200" bIns="76200" anchor="t"/>
          <a:lstStyle>
            <a:lvl1pPr>
              <a:lnSpc>
                <a:spcPct val="100000"/>
              </a:lnSpc>
              <a:spcBef>
                <a:spcPts val="1800"/>
              </a:spcBef>
              <a:defRPr sz="13800">
                <a:latin typeface="+mn-lt"/>
                <a:ea typeface="+mn-ea"/>
                <a:cs typeface="+mn-cs"/>
                <a:sym typeface="Helvetica Neue"/>
              </a:defRPr>
            </a:lvl1pPr>
            <a:lvl2pPr marL="0" indent="0" algn="ctr">
              <a:spcBef>
                <a:spcPts val="3600"/>
              </a:spcBef>
              <a:buSzTx/>
              <a:buNone/>
              <a:defRPr sz="9000">
                <a:solidFill>
                  <a:srgbClr val="FFFFFF"/>
                </a:solidFill>
                <a:latin typeface="+mn-lt"/>
                <a:ea typeface="+mn-ea"/>
                <a:cs typeface="+mn-cs"/>
                <a:sym typeface="Helvetica Neue"/>
              </a:defRPr>
            </a:lvl2pPr>
            <a:lvl3pPr marL="0" indent="0" algn="ctr">
              <a:spcBef>
                <a:spcPts val="0"/>
              </a:spcBef>
              <a:buSzTx/>
              <a:buNone/>
              <a:defRPr sz="2400">
                <a:solidFill>
                  <a:srgbClr val="FFFFFF"/>
                </a:solidFill>
              </a:defRPr>
            </a:lvl3pPr>
            <a:lvl4pPr marL="0" indent="0" algn="ctr">
              <a:spcBef>
                <a:spcPts val="0"/>
              </a:spcBef>
              <a:buSzTx/>
              <a:buNone/>
              <a:defRPr sz="2400">
                <a:solidFill>
                  <a:srgbClr val="FFFFFF"/>
                </a:solidFill>
              </a:defRPr>
            </a:lvl4pPr>
            <a:lvl5pPr marL="0" indent="0" algn="ctr">
              <a:spcBef>
                <a:spcPts val="0"/>
              </a:spcBef>
              <a:buSzTx/>
              <a:buNone/>
              <a:defRPr sz="2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arsing">
    <p:spTree>
      <p:nvGrpSpPr>
        <p:cNvPr id="1" name=""/>
        <p:cNvGrpSpPr/>
        <p:nvPr/>
      </p:nvGrpSpPr>
      <p:grpSpPr>
        <a:xfrm>
          <a:off x="0" y="0"/>
          <a:ext cx="0" cy="0"/>
          <a:chOff x="0" y="0"/>
          <a:chExt cx="0" cy="0"/>
        </a:xfrm>
      </p:grpSpPr>
      <p:sp>
        <p:nvSpPr>
          <p:cNvPr id="22" name="Body Level One…"/>
          <p:cNvSpPr txBox="1">
            <a:spLocks noGrp="1"/>
          </p:cNvSpPr>
          <p:nvPr>
            <p:ph type="body" sz="half" idx="1"/>
          </p:nvPr>
        </p:nvSpPr>
        <p:spPr>
          <a:xfrm>
            <a:off x="1238250" y="4445000"/>
            <a:ext cx="21907500" cy="3797830"/>
          </a:xfrm>
          <a:prstGeom prst="rect">
            <a:avLst/>
          </a:prstGeom>
        </p:spPr>
        <p:txBody>
          <a:bodyPr/>
          <a:lstStyle>
            <a:lvl1pPr>
              <a:lnSpc>
                <a:spcPct val="100000"/>
              </a:lnSpc>
              <a:defRPr sz="20000"/>
            </a:lvl1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Title Text"/>
          <p:cNvSpPr txBox="1">
            <a:spLocks noGrp="1"/>
          </p:cNvSpPr>
          <p:nvPr>
            <p:ph type="title"/>
          </p:nvPr>
        </p:nvSpPr>
        <p:spPr>
          <a:prstGeom prst="rect">
            <a:avLst/>
          </a:prstGeom>
        </p:spPr>
        <p:txBody>
          <a:bodyPr/>
          <a:lstStyle/>
          <a:p>
            <a:r>
              <a:t>Title Text</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Warm-ups">
    <p:spTree>
      <p:nvGrpSpPr>
        <p:cNvPr id="1" name=""/>
        <p:cNvGrpSpPr/>
        <p:nvPr/>
      </p:nvGrpSpPr>
      <p:grpSpPr>
        <a:xfrm>
          <a:off x="0" y="0"/>
          <a:ext cx="0" cy="0"/>
          <a:chOff x="0" y="0"/>
          <a:chExt cx="0" cy="0"/>
        </a:xfrm>
      </p:grpSpPr>
      <p:sp>
        <p:nvSpPr>
          <p:cNvPr id="31" name="Body Level One…"/>
          <p:cNvSpPr txBox="1">
            <a:spLocks noGrp="1"/>
          </p:cNvSpPr>
          <p:nvPr>
            <p:ph type="body" idx="1"/>
          </p:nvPr>
        </p:nvSpPr>
        <p:spPr>
          <a:xfrm>
            <a:off x="1257300" y="3276600"/>
            <a:ext cx="21907500" cy="8189814"/>
          </a:xfrm>
          <a:prstGeom prst="rect">
            <a:avLst/>
          </a:prstGeom>
        </p:spPr>
        <p:txBody>
          <a:bodyPr/>
          <a:lstStyle>
            <a:lvl1pPr>
              <a:lnSpc>
                <a:spcPct val="130000"/>
              </a:lnSpc>
              <a:defRPr sz="14400"/>
            </a:lvl1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Title Text"/>
          <p:cNvSpPr txBox="1">
            <a:spLocks noGrp="1"/>
          </p:cNvSpPr>
          <p:nvPr>
            <p:ph type="title"/>
          </p:nvPr>
        </p:nvSpPr>
        <p:spPr>
          <a:prstGeom prst="rect">
            <a:avLst/>
          </a:prstGeom>
        </p:spPr>
        <p:txBody>
          <a:bodyPr/>
          <a:lstStyle/>
          <a:p>
            <a:r>
              <a:t>Title Text</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ranslation">
    <p:spTree>
      <p:nvGrpSpPr>
        <p:cNvPr id="1" name=""/>
        <p:cNvGrpSpPr/>
        <p:nvPr/>
      </p:nvGrpSpPr>
      <p:grpSpPr>
        <a:xfrm>
          <a:off x="0" y="0"/>
          <a:ext cx="0" cy="0"/>
          <a:chOff x="0" y="0"/>
          <a:chExt cx="0" cy="0"/>
        </a:xfrm>
      </p:grpSpPr>
      <p:sp>
        <p:nvSpPr>
          <p:cNvPr id="40" name="Body Level One…"/>
          <p:cNvSpPr txBox="1">
            <a:spLocks noGrp="1"/>
          </p:cNvSpPr>
          <p:nvPr>
            <p:ph type="body" idx="1"/>
          </p:nvPr>
        </p:nvSpPr>
        <p:spPr>
          <a:prstGeom prst="rect">
            <a:avLst/>
          </a:prstGeom>
        </p:spPr>
        <p:txBody>
          <a:bodyPr/>
          <a:lstStyle>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1" name="Title Text"/>
          <p:cNvSpPr txBox="1">
            <a:spLocks noGrp="1"/>
          </p:cNvSpPr>
          <p:nvPr>
            <p:ph type="title"/>
          </p:nvPr>
        </p:nvSpPr>
        <p:spPr>
          <a:prstGeom prst="rect">
            <a:avLst/>
          </a:prstGeom>
        </p:spPr>
        <p:txBody>
          <a:bodyPr/>
          <a:lstStyle/>
          <a:p>
            <a:r>
              <a:t>Title Text</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Line"/>
          <p:cNvSpPr/>
          <p:nvPr/>
        </p:nvSpPr>
        <p:spPr>
          <a:xfrm>
            <a:off x="1238250" y="2762250"/>
            <a:ext cx="21910419" cy="0"/>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endParaRPr/>
          </a:p>
        </p:txBody>
      </p:sp>
      <p:sp>
        <p:nvSpPr>
          <p:cNvPr id="3" name="Body Level One…"/>
          <p:cNvSpPr txBox="1">
            <a:spLocks noGrp="1"/>
          </p:cNvSpPr>
          <p:nvPr>
            <p:ph type="body" idx="1"/>
          </p:nvPr>
        </p:nvSpPr>
        <p:spPr>
          <a:xfrm>
            <a:off x="1257300" y="3276600"/>
            <a:ext cx="21907500" cy="94159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2pPr marL="2146300" indent="-889000" algn="l">
              <a:lnSpc>
                <a:spcPct val="100000"/>
              </a:lnSpc>
              <a:spcBef>
                <a:spcPts val="1800"/>
              </a:spcBef>
              <a:buSzPct val="75000"/>
              <a:buChar char="•"/>
              <a:defRPr sz="7200">
                <a:latin typeface="Avenir Next"/>
                <a:ea typeface="Avenir Next"/>
                <a:cs typeface="Avenir Next"/>
                <a:sym typeface="Avenir Next"/>
              </a:defRPr>
            </a:lvl2pPr>
            <a:lvl3pPr marL="3052233" indent="-740833" algn="l">
              <a:lnSpc>
                <a:spcPct val="100000"/>
              </a:lnSpc>
              <a:spcBef>
                <a:spcPts val="4000"/>
              </a:spcBef>
              <a:buSzPct val="75000"/>
              <a:buChar char="•"/>
              <a:defRPr sz="6000">
                <a:latin typeface="+mn-lt"/>
                <a:ea typeface="+mn-ea"/>
                <a:cs typeface="+mn-cs"/>
                <a:sym typeface="Helvetica Neue"/>
              </a:defRPr>
            </a:lvl3pPr>
            <a:lvl4pPr marL="2762945" indent="-654745" algn="l">
              <a:lnSpc>
                <a:spcPct val="100000"/>
              </a:lnSpc>
              <a:spcBef>
                <a:spcPts val="4000"/>
              </a:spcBef>
              <a:buSzPct val="43000"/>
              <a:buBlip>
                <a:blip r:embed="rId6"/>
              </a:buBlip>
              <a:defRPr sz="4800">
                <a:latin typeface="+mn-lt"/>
                <a:ea typeface="+mn-ea"/>
                <a:cs typeface="+mn-cs"/>
                <a:sym typeface="Helvetica Neue"/>
              </a:defRPr>
            </a:lvl4pPr>
            <a:lvl5pPr marL="3347146" indent="-654746" algn="l">
              <a:lnSpc>
                <a:spcPct val="100000"/>
              </a:lnSpc>
              <a:spcBef>
                <a:spcPts val="4000"/>
              </a:spcBef>
              <a:buSzPct val="43000"/>
              <a:buBlip>
                <a:blip r:embed="rId6"/>
              </a:buBlip>
              <a:defRPr sz="4800">
                <a:latin typeface="+mn-lt"/>
                <a:ea typeface="+mn-ea"/>
                <a:cs typeface="+mn-cs"/>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200150" y="304800"/>
            <a:ext cx="21983700" cy="21907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nchor="b"/>
          <a:lstStyle/>
          <a:p>
            <a:r>
              <a:t>Title Text</a:t>
            </a:r>
          </a:p>
        </p:txBody>
      </p:sp>
      <p:sp>
        <p:nvSpPr>
          <p:cNvPr id="5" name="Slide Number"/>
          <p:cNvSpPr txBox="1">
            <a:spLocks noGrp="1"/>
          </p:cNvSpPr>
          <p:nvPr>
            <p:ph type="sldNum" sz="quarter" idx="2"/>
          </p:nvPr>
        </p:nvSpPr>
        <p:spPr>
          <a:xfrm>
            <a:off x="12202197" y="13716000"/>
            <a:ext cx="253493" cy="254000"/>
          </a:xfrm>
          <a:prstGeom prst="rect">
            <a:avLst/>
          </a:prstGeom>
          <a:ln w="12700">
            <a:miter lim="400000"/>
          </a:ln>
        </p:spPr>
        <p:txBody>
          <a:bodyPr wrap="none" lIns="76200" tIns="76200" rIns="76200" bIns="76200">
            <a:spAutoFit/>
          </a:bodyPr>
          <a:lstStyle>
            <a:lvl1pPr marL="0" indent="0">
              <a:buSzTx/>
              <a:defRPr sz="6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1pPr>
      <a:lvl2pPr marL="0" marR="0" indent="2286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2pPr>
      <a:lvl3pPr marL="0" marR="0" indent="4572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3pPr>
      <a:lvl4pPr marL="0" marR="0" indent="6858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4pPr>
      <a:lvl5pPr marL="0" marR="0" indent="9144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5pPr>
      <a:lvl6pPr marL="0" marR="0" indent="11430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6pPr>
      <a:lvl7pPr marL="0" marR="0" indent="13716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7pPr>
      <a:lvl8pPr marL="0" marR="0" indent="16002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8pPr>
      <a:lvl9pPr marL="0" marR="0" indent="18288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9pPr>
    </p:titleStyle>
    <p:bodyStyle>
      <a:lvl1pPr marL="0" marR="0" indent="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1pPr>
      <a:lvl2pPr marL="0" marR="0" indent="2286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2pPr>
      <a:lvl3pPr marL="0" marR="0" indent="4572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3pPr>
      <a:lvl4pPr marL="0" marR="0" indent="6858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4pPr>
      <a:lvl5pPr marL="0" marR="0" indent="9144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5pPr>
      <a:lvl6pPr marL="0" marR="0" indent="11430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6pPr>
      <a:lvl7pPr marL="0" marR="0" indent="13716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7pPr>
      <a:lvl8pPr marL="0" marR="0" indent="16002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8pPr>
      <a:lvl9pPr marL="0" marR="0" indent="1828800" algn="ctr" defTabSz="64770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9pPr>
    </p:bodyStyle>
    <p:otherStyle>
      <a:lvl1pPr marL="0" marR="0" indent="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1pPr>
      <a:lvl2pPr marL="0" marR="0" indent="2286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2pPr>
      <a:lvl3pPr marL="0" marR="0" indent="4572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3pPr>
      <a:lvl4pPr marL="0" marR="0" indent="6858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4pPr>
      <a:lvl5pPr marL="0" marR="0" indent="9144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5pPr>
      <a:lvl6pPr marL="0" marR="0" indent="11430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6pPr>
      <a:lvl7pPr marL="0" marR="0" indent="13716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7pPr>
      <a:lvl8pPr marL="0" marR="0" indent="16002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8pPr>
      <a:lvl9pPr marL="0" marR="0" indent="18288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Chapter 12"/>
          <p:cNvSpPr txBox="1">
            <a:spLocks noGrp="1"/>
          </p:cNvSpPr>
          <p:nvPr>
            <p:ph type="title"/>
          </p:nvPr>
        </p:nvSpPr>
        <p:spPr>
          <a:prstGeom prst="rect">
            <a:avLst/>
          </a:prstGeom>
        </p:spPr>
        <p:txBody>
          <a:bodyPr/>
          <a:lstStyle/>
          <a:p>
            <a:r>
              <a:t>Chapter 12</a:t>
            </a:r>
          </a:p>
        </p:txBody>
      </p:sp>
      <p:sp>
        <p:nvSpPr>
          <p:cNvPr id="52" name="αὐτός"/>
          <p:cNvSpPr txBox="1">
            <a:spLocks noGrp="1"/>
          </p:cNvSpPr>
          <p:nvPr>
            <p:ph type="body" sz="half" idx="1"/>
          </p:nvPr>
        </p:nvSpPr>
        <p:spPr>
          <a:prstGeom prst="rect">
            <a:avLst/>
          </a:prstGeom>
        </p:spPr>
        <p:txBody>
          <a:bodyPr/>
          <a:lstStyle>
            <a:lvl1pPr>
              <a:defRPr>
                <a:latin typeface="Times New Roman"/>
                <a:ea typeface="Times New Roman"/>
                <a:cs typeface="Times New Roman"/>
                <a:sym typeface="Times New Roman"/>
              </a:defRPr>
            </a:lvl1pPr>
          </a:lstStyle>
          <a:p>
            <a:r>
              <a:t>αὐτός</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αὐτῆς"/>
          <p:cNvSpPr txBox="1">
            <a:spLocks noGrp="1"/>
          </p:cNvSpPr>
          <p:nvPr>
            <p:ph type="body" sz="half" idx="1"/>
          </p:nvPr>
        </p:nvSpPr>
        <p:spPr>
          <a:prstGeom prst="rect">
            <a:avLst/>
          </a:prstGeom>
        </p:spPr>
        <p:txBody>
          <a:bodyPr/>
          <a:lstStyle/>
          <a:p>
            <a:r>
              <a:t>αὐτῆς</a:t>
            </a:r>
          </a:p>
        </p:txBody>
      </p:sp>
      <p:sp>
        <p:nvSpPr>
          <p:cNvPr id="79" name="Parsing 9"/>
          <p:cNvSpPr txBox="1">
            <a:spLocks noGrp="1"/>
          </p:cNvSpPr>
          <p:nvPr>
            <p:ph type="title"/>
          </p:nvPr>
        </p:nvSpPr>
        <p:spPr>
          <a:prstGeom prst="rect">
            <a:avLst/>
          </a:prstGeom>
        </p:spPr>
        <p:txBody>
          <a:bodyPr/>
          <a:lstStyle/>
          <a:p>
            <a:r>
              <a:t>Parsing 9</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ὑμῶν"/>
          <p:cNvSpPr txBox="1">
            <a:spLocks noGrp="1"/>
          </p:cNvSpPr>
          <p:nvPr>
            <p:ph type="body" sz="half" idx="1"/>
          </p:nvPr>
        </p:nvSpPr>
        <p:spPr>
          <a:prstGeom prst="rect">
            <a:avLst/>
          </a:prstGeom>
        </p:spPr>
        <p:txBody>
          <a:bodyPr/>
          <a:lstStyle/>
          <a:p>
            <a:r>
              <a:t>ὑμῶν</a:t>
            </a:r>
          </a:p>
        </p:txBody>
      </p:sp>
      <p:sp>
        <p:nvSpPr>
          <p:cNvPr id="82" name="Parsing 10"/>
          <p:cNvSpPr txBox="1">
            <a:spLocks noGrp="1"/>
          </p:cNvSpPr>
          <p:nvPr>
            <p:ph type="title"/>
          </p:nvPr>
        </p:nvSpPr>
        <p:spPr>
          <a:prstGeom prst="rect">
            <a:avLst/>
          </a:prstGeom>
        </p:spPr>
        <p:txBody>
          <a:bodyPr/>
          <a:lstStyle/>
          <a:p>
            <a:r>
              <a:t>Parsing 10</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αὐτὸς εἶπεν αὐτῇ"/>
          <p:cNvSpPr txBox="1">
            <a:spLocks noGrp="1"/>
          </p:cNvSpPr>
          <p:nvPr>
            <p:ph type="body" idx="1"/>
          </p:nvPr>
        </p:nvSpPr>
        <p:spPr>
          <a:prstGeom prst="rect">
            <a:avLst/>
          </a:prstGeom>
        </p:spPr>
        <p:txBody>
          <a:bodyPr/>
          <a:lstStyle/>
          <a:p>
            <a:r>
              <a:t>αὐτὸς εἶπεν αὐτῇ</a:t>
            </a:r>
          </a:p>
        </p:txBody>
      </p:sp>
      <p:sp>
        <p:nvSpPr>
          <p:cNvPr id="85" name="Warm-up α"/>
          <p:cNvSpPr txBox="1">
            <a:spLocks noGrp="1"/>
          </p:cNvSpPr>
          <p:nvPr>
            <p:ph type="title"/>
          </p:nvPr>
        </p:nvSpPr>
        <p:spPr>
          <a:prstGeom prst="rect">
            <a:avLst/>
          </a:prstGeom>
        </p:spPr>
        <p:txBody>
          <a:bodyPr/>
          <a:lstStyle/>
          <a:p>
            <a:r>
              <a:t>Warm-up α</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ὑπὲρ αὐτῆς"/>
          <p:cNvSpPr txBox="1">
            <a:spLocks noGrp="1"/>
          </p:cNvSpPr>
          <p:nvPr>
            <p:ph type="body" idx="1"/>
          </p:nvPr>
        </p:nvSpPr>
        <p:spPr>
          <a:prstGeom prst="rect">
            <a:avLst/>
          </a:prstGeom>
        </p:spPr>
        <p:txBody>
          <a:bodyPr/>
          <a:lstStyle/>
          <a:p>
            <a:r>
              <a:t>ὑπὲρ αὐτῆς</a:t>
            </a:r>
          </a:p>
        </p:txBody>
      </p:sp>
      <p:sp>
        <p:nvSpPr>
          <p:cNvPr id="88" name="Warm-up β"/>
          <p:cNvSpPr txBox="1">
            <a:spLocks noGrp="1"/>
          </p:cNvSpPr>
          <p:nvPr>
            <p:ph type="title"/>
          </p:nvPr>
        </p:nvSpPr>
        <p:spPr>
          <a:prstGeom prst="rect">
            <a:avLst/>
          </a:prstGeom>
        </p:spPr>
        <p:txBody>
          <a:bodyPr/>
          <a:lstStyle/>
          <a:p>
            <a:r>
              <a:t>Warm-up β</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ὁ διδάσκαλος αὐτῶν  ἐστιν μαθητὴς αὐτοῦ."/>
          <p:cNvSpPr txBox="1">
            <a:spLocks noGrp="1"/>
          </p:cNvSpPr>
          <p:nvPr>
            <p:ph type="body" idx="1"/>
          </p:nvPr>
        </p:nvSpPr>
        <p:spPr>
          <a:prstGeom prst="rect">
            <a:avLst/>
          </a:prstGeom>
        </p:spPr>
        <p:txBody>
          <a:bodyPr/>
          <a:lstStyle/>
          <a:p>
            <a:r>
              <a:t>ὁ διδάσκαλος αὐτῶν </a:t>
            </a:r>
            <a:br/>
            <a:r>
              <a:t>ἐστιν μαθητὴς αὐτοῦ.</a:t>
            </a:r>
          </a:p>
        </p:txBody>
      </p:sp>
      <p:sp>
        <p:nvSpPr>
          <p:cNvPr id="91" name="Warm-up γ"/>
          <p:cNvSpPr txBox="1">
            <a:spLocks noGrp="1"/>
          </p:cNvSpPr>
          <p:nvPr>
            <p:ph type="title"/>
          </p:nvPr>
        </p:nvSpPr>
        <p:spPr>
          <a:prstGeom prst="rect">
            <a:avLst/>
          </a:prstGeom>
        </p:spPr>
        <p:txBody>
          <a:bodyPr/>
          <a:lstStyle/>
          <a:p>
            <a:r>
              <a:t>Warm-up γ</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αὐτοὶ γάρ εἰσιν  οἱ πόδες ὑμῶν."/>
          <p:cNvSpPr txBox="1">
            <a:spLocks noGrp="1"/>
          </p:cNvSpPr>
          <p:nvPr>
            <p:ph type="body" idx="1"/>
          </p:nvPr>
        </p:nvSpPr>
        <p:spPr>
          <a:prstGeom prst="rect">
            <a:avLst/>
          </a:prstGeom>
        </p:spPr>
        <p:txBody>
          <a:bodyPr/>
          <a:lstStyle/>
          <a:p>
            <a:r>
              <a:t>αὐτοὶ γάρ εἰσιν </a:t>
            </a:r>
            <a:br/>
            <a:r>
              <a:t>οἱ πόδες ὑμῶν.</a:t>
            </a:r>
          </a:p>
        </p:txBody>
      </p:sp>
      <p:sp>
        <p:nvSpPr>
          <p:cNvPr id="94" name="Warm-up δ"/>
          <p:cNvSpPr txBox="1">
            <a:spLocks noGrp="1"/>
          </p:cNvSpPr>
          <p:nvPr>
            <p:ph type="title"/>
          </p:nvPr>
        </p:nvSpPr>
        <p:spPr>
          <a:prstGeom prst="rect">
            <a:avLst/>
          </a:prstGeom>
        </p:spPr>
        <p:txBody>
          <a:bodyPr/>
          <a:lstStyle/>
          <a:p>
            <a:r>
              <a:t>Warm-up δ</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ἡ αὐτὴ σάρξ"/>
          <p:cNvSpPr txBox="1">
            <a:spLocks noGrp="1"/>
          </p:cNvSpPr>
          <p:nvPr>
            <p:ph type="body" idx="1"/>
          </p:nvPr>
        </p:nvSpPr>
        <p:spPr>
          <a:prstGeom prst="rect">
            <a:avLst/>
          </a:prstGeom>
        </p:spPr>
        <p:txBody>
          <a:bodyPr/>
          <a:lstStyle/>
          <a:p>
            <a:r>
              <a:t>ἡ αὐτὴ σάρξ</a:t>
            </a:r>
          </a:p>
        </p:txBody>
      </p:sp>
      <p:sp>
        <p:nvSpPr>
          <p:cNvPr id="97" name="Warm-up ε"/>
          <p:cNvSpPr txBox="1">
            <a:spLocks noGrp="1"/>
          </p:cNvSpPr>
          <p:nvPr>
            <p:ph type="title"/>
          </p:nvPr>
        </p:nvSpPr>
        <p:spPr>
          <a:prstGeom prst="rect">
            <a:avLst/>
          </a:prstGeom>
        </p:spPr>
        <p:txBody>
          <a:bodyPr/>
          <a:lstStyle/>
          <a:p>
            <a:r>
              <a:t>Warm-up ε</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αὐτὸς ὁ ὀφθαλμός  ἐστιν καλός."/>
          <p:cNvSpPr txBox="1">
            <a:spLocks noGrp="1"/>
          </p:cNvSpPr>
          <p:nvPr>
            <p:ph type="body" idx="1"/>
          </p:nvPr>
        </p:nvSpPr>
        <p:spPr>
          <a:prstGeom prst="rect">
            <a:avLst/>
          </a:prstGeom>
        </p:spPr>
        <p:txBody>
          <a:bodyPr/>
          <a:lstStyle/>
          <a:p>
            <a:r>
              <a:t>αὐτὸς ὁ ὀφθαλμός </a:t>
            </a:r>
            <a:br/>
            <a:r>
              <a:t>ἐστιν καλός.</a:t>
            </a:r>
          </a:p>
        </p:txBody>
      </p:sp>
      <p:sp>
        <p:nvSpPr>
          <p:cNvPr id="100" name="Warm-up ζ"/>
          <p:cNvSpPr txBox="1">
            <a:spLocks noGrp="1"/>
          </p:cNvSpPr>
          <p:nvPr>
            <p:ph type="title"/>
          </p:nvPr>
        </p:nvSpPr>
        <p:spPr>
          <a:prstGeom prst="rect">
            <a:avLst/>
          </a:prstGeom>
        </p:spPr>
        <p:txBody>
          <a:bodyPr/>
          <a:lstStyle/>
          <a:p>
            <a:r>
              <a:t>Warm-up ζ</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πιστεὺω (I believe) τὸ αὐτό."/>
          <p:cNvSpPr txBox="1">
            <a:spLocks noGrp="1"/>
          </p:cNvSpPr>
          <p:nvPr>
            <p:ph type="body" idx="1"/>
          </p:nvPr>
        </p:nvSpPr>
        <p:spPr>
          <a:prstGeom prst="rect">
            <a:avLst/>
          </a:prstGeom>
        </p:spPr>
        <p:txBody>
          <a:bodyPr/>
          <a:lstStyle/>
          <a:p>
            <a:r>
              <a:t>πιστεὺω </a:t>
            </a:r>
            <a:r>
              <a:rPr>
                <a:solidFill>
                  <a:srgbClr val="A6AAA9"/>
                </a:solidFill>
              </a:rPr>
              <a:t>(I believe)</a:t>
            </a:r>
            <a:r>
              <a:t> τὸ αὐτό.</a:t>
            </a:r>
          </a:p>
        </p:txBody>
      </p:sp>
      <p:sp>
        <p:nvSpPr>
          <p:cNvPr id="103" name="Warm-up η"/>
          <p:cNvSpPr txBox="1">
            <a:spLocks noGrp="1"/>
          </p:cNvSpPr>
          <p:nvPr>
            <p:ph type="title"/>
          </p:nvPr>
        </p:nvSpPr>
        <p:spPr>
          <a:prstGeom prst="rect">
            <a:avLst/>
          </a:prstGeom>
        </p:spPr>
        <p:txBody>
          <a:bodyPr/>
          <a:lstStyle/>
          <a:p>
            <a:r>
              <a:t>Warm-up η</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φέρετε (Bring!) αὐτὸν πρός με.  καὶ ἤνεγκαν (they brought) αὐτὸν  πρὸς αὐτόν."/>
          <p:cNvSpPr txBox="1">
            <a:spLocks noGrp="1"/>
          </p:cNvSpPr>
          <p:nvPr>
            <p:ph type="body" idx="1"/>
          </p:nvPr>
        </p:nvSpPr>
        <p:spPr>
          <a:prstGeom prst="rect">
            <a:avLst/>
          </a:prstGeom>
        </p:spPr>
        <p:txBody>
          <a:bodyPr/>
          <a:lstStyle/>
          <a:p>
            <a:r>
              <a:t>φέρετε </a:t>
            </a:r>
            <a:r>
              <a:rPr>
                <a:solidFill>
                  <a:srgbClr val="A6AAA9"/>
                </a:solidFill>
              </a:rPr>
              <a:t>(Bring!)</a:t>
            </a:r>
            <a:r>
              <a:t> αὐτὸν πρός με. </a:t>
            </a:r>
            <a:br/>
            <a:r>
              <a:t>καὶ ἤνεγκαν </a:t>
            </a:r>
            <a:r>
              <a:rPr>
                <a:solidFill>
                  <a:srgbClr val="A6AAA9"/>
                </a:solidFill>
              </a:rPr>
              <a:t>(they brought)</a:t>
            </a:r>
            <a:r>
              <a:t> αὐτὸν </a:t>
            </a:r>
            <a:br/>
            <a:r>
              <a:t>πρὸς αὐτόν.</a:t>
            </a:r>
          </a:p>
        </p:txBody>
      </p:sp>
      <p:sp>
        <p:nvSpPr>
          <p:cNvPr id="106" name="Translation 1"/>
          <p:cNvSpPr txBox="1">
            <a:spLocks noGrp="1"/>
          </p:cNvSpPr>
          <p:nvPr>
            <p:ph type="title"/>
          </p:nvPr>
        </p:nvSpPr>
        <p:spPr>
          <a:prstGeom prst="rect">
            <a:avLst/>
          </a:prstGeom>
        </p:spPr>
        <p:txBody>
          <a:bodyPr/>
          <a:lstStyle/>
          <a:p>
            <a:r>
              <a:t>Translation 1</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αὐτό"/>
          <p:cNvSpPr txBox="1">
            <a:spLocks noGrp="1"/>
          </p:cNvSpPr>
          <p:nvPr>
            <p:ph type="body" sz="half" idx="1"/>
          </p:nvPr>
        </p:nvSpPr>
        <p:spPr>
          <a:prstGeom prst="rect">
            <a:avLst/>
          </a:prstGeom>
        </p:spPr>
        <p:txBody>
          <a:bodyPr/>
          <a:lstStyle/>
          <a:p>
            <a:r>
              <a:t>αὐτό</a:t>
            </a:r>
          </a:p>
        </p:txBody>
      </p:sp>
      <p:sp>
        <p:nvSpPr>
          <p:cNvPr id="55" name="Parsing 1"/>
          <p:cNvSpPr txBox="1">
            <a:spLocks noGrp="1"/>
          </p:cNvSpPr>
          <p:nvPr>
            <p:ph type="title"/>
          </p:nvPr>
        </p:nvSpPr>
        <p:spPr>
          <a:prstGeom prst="rect">
            <a:avLst/>
          </a:prstGeom>
        </p:spPr>
        <p:txBody>
          <a:bodyPr/>
          <a:lstStyle/>
          <a:p>
            <a:r>
              <a:t>Parsing 1</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πάλιν οὖν αὐτοῖς ἐλάλησεν (he/she/it spoke) ὁ Ἰησοῦς λέγων (saying),  ἐγώ εἰμι τὸ φῶς τοῦ κόσμου."/>
          <p:cNvSpPr txBox="1">
            <a:spLocks noGrp="1"/>
          </p:cNvSpPr>
          <p:nvPr>
            <p:ph type="body" idx="1"/>
          </p:nvPr>
        </p:nvSpPr>
        <p:spPr>
          <a:prstGeom prst="rect">
            <a:avLst/>
          </a:prstGeom>
        </p:spPr>
        <p:txBody>
          <a:bodyPr/>
          <a:lstStyle/>
          <a:p>
            <a:r>
              <a:t>πάλιν οὖν αὐτοῖς ἐλάλησεν </a:t>
            </a:r>
            <a:r>
              <a:rPr>
                <a:solidFill>
                  <a:srgbClr val="A6AAA9"/>
                </a:solidFill>
              </a:rPr>
              <a:t>(he/she/it spoke)</a:t>
            </a:r>
            <a:r>
              <a:t> ὁ Ἰησοῦς λέγων </a:t>
            </a:r>
            <a:r>
              <a:rPr>
                <a:solidFill>
                  <a:srgbClr val="A6AAA9"/>
                </a:solidFill>
              </a:rPr>
              <a:t>(saying)</a:t>
            </a:r>
            <a:r>
              <a:t>, </a:t>
            </a:r>
            <a:br/>
            <a:r>
              <a:t>ἐγώ εἰμι τὸ φῶς τοῦ κόσμου.</a:t>
            </a:r>
          </a:p>
        </p:txBody>
      </p:sp>
      <p:sp>
        <p:nvSpPr>
          <p:cNvPr id="109" name="Translation 2"/>
          <p:cNvSpPr txBox="1">
            <a:spLocks noGrp="1"/>
          </p:cNvSpPr>
          <p:nvPr>
            <p:ph type="title"/>
          </p:nvPr>
        </p:nvSpPr>
        <p:spPr>
          <a:prstGeom prst="rect">
            <a:avLst/>
          </a:prstGeom>
        </p:spPr>
        <p:txBody>
          <a:bodyPr/>
          <a:lstStyle/>
          <a:p>
            <a:r>
              <a:t>Translation 2</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ὁ δὲ παρήγγειλεν (he/she/it commanded) αὐτοῖς μηδενὶ εἰπεῖν (to speak)."/>
          <p:cNvSpPr txBox="1">
            <a:spLocks noGrp="1"/>
          </p:cNvSpPr>
          <p:nvPr>
            <p:ph type="body" idx="1"/>
          </p:nvPr>
        </p:nvSpPr>
        <p:spPr>
          <a:prstGeom prst="rect">
            <a:avLst/>
          </a:prstGeom>
        </p:spPr>
        <p:txBody>
          <a:bodyPr/>
          <a:lstStyle/>
          <a:p>
            <a:r>
              <a:t>ὁ δὲ παρήγγειλεν </a:t>
            </a:r>
            <a:r>
              <a:rPr>
                <a:solidFill>
                  <a:srgbClr val="A6AAA9"/>
                </a:solidFill>
              </a:rPr>
              <a:t>(he/she/it commanded)</a:t>
            </a:r>
            <a:r>
              <a:t> αὐτοῖς μηδενὶ εἰπεῖν </a:t>
            </a:r>
            <a:r>
              <a:rPr>
                <a:solidFill>
                  <a:srgbClr val="A6AAA9"/>
                </a:solidFill>
              </a:rPr>
              <a:t>(to speak)</a:t>
            </a:r>
            <a:r>
              <a:t>.</a:t>
            </a:r>
          </a:p>
        </p:txBody>
      </p:sp>
      <p:sp>
        <p:nvSpPr>
          <p:cNvPr id="112" name="Translation 3"/>
          <p:cNvSpPr txBox="1">
            <a:spLocks noGrp="1"/>
          </p:cNvSpPr>
          <p:nvPr>
            <p:ph type="title"/>
          </p:nvPr>
        </p:nvSpPr>
        <p:spPr>
          <a:prstGeom prst="rect">
            <a:avLst/>
          </a:prstGeom>
        </p:spPr>
        <p:txBody>
          <a:bodyPr/>
          <a:lstStyle/>
          <a:p>
            <a:r>
              <a:t>Translation 3</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προσηύξαντο (they prayed) περὶ αὐτῶν ὅπως λάβωσιν (they might receive)  πνεῦμα ἅγιον."/>
          <p:cNvSpPr txBox="1">
            <a:spLocks noGrp="1"/>
          </p:cNvSpPr>
          <p:nvPr>
            <p:ph type="body" idx="1"/>
          </p:nvPr>
        </p:nvSpPr>
        <p:spPr>
          <a:prstGeom prst="rect">
            <a:avLst/>
          </a:prstGeom>
        </p:spPr>
        <p:txBody>
          <a:bodyPr/>
          <a:lstStyle/>
          <a:p>
            <a:r>
              <a:t>προσηύξαντο </a:t>
            </a:r>
            <a:r>
              <a:rPr>
                <a:solidFill>
                  <a:srgbClr val="A6AAA9"/>
                </a:solidFill>
              </a:rPr>
              <a:t>(they prayed)</a:t>
            </a:r>
            <a:r>
              <a:t> περὶ αὐτῶν ὅπως λάβωσιν </a:t>
            </a:r>
            <a:r>
              <a:rPr>
                <a:solidFill>
                  <a:srgbClr val="A6AAA9"/>
                </a:solidFill>
              </a:rPr>
              <a:t>(they might receive)</a:t>
            </a:r>
            <a:r>
              <a:t> </a:t>
            </a:r>
            <a:br/>
            <a:r>
              <a:t>πνεῦμα ἅγιον.</a:t>
            </a:r>
          </a:p>
        </p:txBody>
      </p:sp>
      <p:sp>
        <p:nvSpPr>
          <p:cNvPr id="115" name="Translation 4"/>
          <p:cNvSpPr txBox="1">
            <a:spLocks noGrp="1"/>
          </p:cNvSpPr>
          <p:nvPr>
            <p:ph type="title"/>
          </p:nvPr>
        </p:nvSpPr>
        <p:spPr>
          <a:prstGeom prst="rect">
            <a:avLst/>
          </a:prstGeom>
        </p:spPr>
        <p:txBody>
          <a:bodyPr/>
          <a:lstStyle/>
          <a:p>
            <a:r>
              <a:t>Translation 4</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Ἰησοῦς αὐτὸς  οὐκ ἐβάπτιζεν (he/she/it was baptizing)  ἀλλ᾽ οἱ μαθηταὶ αὐτοῦ."/>
          <p:cNvSpPr txBox="1">
            <a:spLocks noGrp="1"/>
          </p:cNvSpPr>
          <p:nvPr>
            <p:ph type="body" idx="1"/>
          </p:nvPr>
        </p:nvSpPr>
        <p:spPr>
          <a:prstGeom prst="rect">
            <a:avLst/>
          </a:prstGeom>
        </p:spPr>
        <p:txBody>
          <a:bodyPr/>
          <a:lstStyle/>
          <a:p>
            <a:r>
              <a:t>Ἰησοῦς αὐτὸς </a:t>
            </a:r>
            <a:br/>
            <a:r>
              <a:t>οὐκ ἐβάπτιζεν </a:t>
            </a:r>
            <a:r>
              <a:rPr>
                <a:solidFill>
                  <a:srgbClr val="A6AAA9"/>
                </a:solidFill>
              </a:rPr>
              <a:t>(he/she/it was baptizing)</a:t>
            </a:r>
            <a:r>
              <a:t> </a:t>
            </a:r>
            <a:br/>
            <a:r>
              <a:t>ἀλλ᾽ οἱ μαθηταὶ αὐτοῦ.</a:t>
            </a:r>
          </a:p>
        </p:txBody>
      </p:sp>
      <p:sp>
        <p:nvSpPr>
          <p:cNvPr id="118" name="Translation 5"/>
          <p:cNvSpPr txBox="1">
            <a:spLocks noGrp="1"/>
          </p:cNvSpPr>
          <p:nvPr>
            <p:ph type="title"/>
          </p:nvPr>
        </p:nvSpPr>
        <p:spPr>
          <a:prstGeom prst="rect">
            <a:avLst/>
          </a:prstGeom>
        </p:spPr>
        <p:txBody>
          <a:bodyPr/>
          <a:lstStyle/>
          <a:p>
            <a:r>
              <a:t>Translation 5</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πιστεύετέ (Believe!) μοι ὅτι  ἐγὼ ἐν τῷ πατρὶ καὶ ὁ πατὴρ ἐν ἐμοί·  εἰ δὲ μή, διὰ τὰ ἔργα αὐτὰ πιστεύετε."/>
          <p:cNvSpPr txBox="1">
            <a:spLocks noGrp="1"/>
          </p:cNvSpPr>
          <p:nvPr>
            <p:ph type="body" idx="1"/>
          </p:nvPr>
        </p:nvSpPr>
        <p:spPr>
          <a:prstGeom prst="rect">
            <a:avLst/>
          </a:prstGeom>
        </p:spPr>
        <p:txBody>
          <a:bodyPr/>
          <a:lstStyle/>
          <a:p>
            <a:r>
              <a:t>πιστεύετέ </a:t>
            </a:r>
            <a:r>
              <a:rPr>
                <a:solidFill>
                  <a:srgbClr val="A6AAA9"/>
                </a:solidFill>
              </a:rPr>
              <a:t>(Believe!)</a:t>
            </a:r>
            <a:r>
              <a:t> μοι ὅτι </a:t>
            </a:r>
            <a:br/>
            <a:r>
              <a:t>ἐγὼ ἐν τῷ πατρὶ καὶ ὁ πατὴρ ἐν ἐμοί· </a:t>
            </a:r>
            <a:br/>
            <a:r>
              <a:t>εἰ δὲ μή, διὰ τὰ ἔργα αὐτὰ πιστεύετε.</a:t>
            </a:r>
          </a:p>
        </p:txBody>
      </p:sp>
      <p:sp>
        <p:nvSpPr>
          <p:cNvPr id="121" name="Translation 6"/>
          <p:cNvSpPr txBox="1">
            <a:spLocks noGrp="1"/>
          </p:cNvSpPr>
          <p:nvPr>
            <p:ph type="title"/>
          </p:nvPr>
        </p:nvSpPr>
        <p:spPr>
          <a:prstGeom prst="rect">
            <a:avLst/>
          </a:prstGeom>
        </p:spPr>
        <p:txBody>
          <a:bodyPr/>
          <a:lstStyle/>
          <a:p>
            <a:r>
              <a:t>Translation 6</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παρακαλῶ (I urge) δὲ ὑμᾶς, ἀδελφοί,  διὰ (in) τοῦ ὀνόματος τοῦ κυρίου ἡμῶν Ἰησοῦ Χριστοῦ,  ἵνα τὸ αὐτὸ λέγητε (you say) πάντες."/>
          <p:cNvSpPr txBox="1">
            <a:spLocks noGrp="1"/>
          </p:cNvSpPr>
          <p:nvPr>
            <p:ph type="body" idx="1"/>
          </p:nvPr>
        </p:nvSpPr>
        <p:spPr>
          <a:prstGeom prst="rect">
            <a:avLst/>
          </a:prstGeom>
        </p:spPr>
        <p:txBody>
          <a:bodyPr/>
          <a:lstStyle/>
          <a:p>
            <a:r>
              <a:t>παρακαλῶ </a:t>
            </a:r>
            <a:r>
              <a:rPr>
                <a:solidFill>
                  <a:srgbClr val="A6AAA9"/>
                </a:solidFill>
              </a:rPr>
              <a:t>(I urge)</a:t>
            </a:r>
            <a:r>
              <a:t> δὲ ὑμᾶς, ἀδελφοί, </a:t>
            </a:r>
            <a:br/>
            <a:r>
              <a:t>διὰ </a:t>
            </a:r>
            <a:r>
              <a:rPr>
                <a:solidFill>
                  <a:srgbClr val="A6AAA9"/>
                </a:solidFill>
              </a:rPr>
              <a:t>(in)</a:t>
            </a:r>
            <a:r>
              <a:t> τοῦ ὀνόματος τοῦ κυρίου ἡμῶν Ἰησοῦ Χριστοῦ, </a:t>
            </a:r>
            <a:br/>
            <a:r>
              <a:t>ἵνα τὸ αὐτὸ λέγητε </a:t>
            </a:r>
            <a:r>
              <a:rPr>
                <a:solidFill>
                  <a:srgbClr val="A6AAA9"/>
                </a:solidFill>
              </a:rPr>
              <a:t>(you say)</a:t>
            </a:r>
            <a:r>
              <a:t> πάντες.</a:t>
            </a:r>
          </a:p>
        </p:txBody>
      </p:sp>
      <p:sp>
        <p:nvSpPr>
          <p:cNvPr id="124" name="Translation 7"/>
          <p:cNvSpPr txBox="1">
            <a:spLocks noGrp="1"/>
          </p:cNvSpPr>
          <p:nvPr>
            <p:ph type="title"/>
          </p:nvPr>
        </p:nvSpPr>
        <p:spPr>
          <a:prstGeom prst="rect">
            <a:avLst/>
          </a:prstGeom>
        </p:spPr>
        <p:txBody>
          <a:bodyPr/>
          <a:lstStyle/>
          <a:p>
            <a:r>
              <a:t>Translation 7</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πορευθέντες (having gone) οὖν μαθητεύσατε (make disciples of!) πάντα τὰ ἔθνη (nations), βαπτίζοντες (baptizing) αὐτοὺς εἰς τὸ ὄνομα τοῦ πατρὸς καὶ τοῦ υἱοῦ καὶ τοῦ ἁγίου πνεύματος, διδάσκοντες (teaching) αὐτοὺς τηρεῖν (to obey) πάντα ὅσα ἐνετειλάμην (I have commanded) ὑμῖν· καὶ ἰδοὺ ἐγὼ μεθ᾽ ὑμῶν εἰμι πάσας τὰς ἡμέρας  ἕως τῆς συντελείας (end) τοῦ αἰῶνος."/>
          <p:cNvSpPr txBox="1">
            <a:spLocks noGrp="1"/>
          </p:cNvSpPr>
          <p:nvPr>
            <p:ph type="body" idx="1"/>
          </p:nvPr>
        </p:nvSpPr>
        <p:spPr>
          <a:prstGeom prst="rect">
            <a:avLst/>
          </a:prstGeom>
        </p:spPr>
        <p:txBody>
          <a:bodyPr/>
          <a:lstStyle/>
          <a:p>
            <a:pPr>
              <a:defRPr sz="6700"/>
            </a:pPr>
            <a:r>
              <a:t>πορευθέντες </a:t>
            </a:r>
            <a:r>
              <a:rPr>
                <a:solidFill>
                  <a:srgbClr val="A6AAA9"/>
                </a:solidFill>
              </a:rPr>
              <a:t>(having gone)</a:t>
            </a:r>
            <a:r>
              <a:t> οὖν μαθητεύσατε </a:t>
            </a:r>
            <a:r>
              <a:rPr>
                <a:solidFill>
                  <a:srgbClr val="A6AAA9"/>
                </a:solidFill>
              </a:rPr>
              <a:t>(make disciples of!)</a:t>
            </a:r>
            <a:r>
              <a:t> πάντα τὰ ἔθνη </a:t>
            </a:r>
            <a:r>
              <a:rPr>
                <a:solidFill>
                  <a:srgbClr val="A6AAA9"/>
                </a:solidFill>
              </a:rPr>
              <a:t>(nations)</a:t>
            </a:r>
            <a:r>
              <a:t>, βαπτίζοντες </a:t>
            </a:r>
            <a:r>
              <a:rPr>
                <a:solidFill>
                  <a:srgbClr val="A6AAA9"/>
                </a:solidFill>
              </a:rPr>
              <a:t>(baptizing)</a:t>
            </a:r>
            <a:r>
              <a:t> αὐτοὺς εἰς τὸ ὄνομα τοῦ πατρὸς καὶ τοῦ υἱοῦ καὶ τοῦ ἁγίου πνεύματος, διδάσκοντες </a:t>
            </a:r>
            <a:r>
              <a:rPr>
                <a:solidFill>
                  <a:srgbClr val="A6AAA9"/>
                </a:solidFill>
              </a:rPr>
              <a:t>(teaching)</a:t>
            </a:r>
            <a:r>
              <a:t> αὐτοὺς τηρεῖν </a:t>
            </a:r>
            <a:r>
              <a:rPr>
                <a:solidFill>
                  <a:srgbClr val="A6AAA9"/>
                </a:solidFill>
              </a:rPr>
              <a:t>(to obey)</a:t>
            </a:r>
            <a:r>
              <a:t> πάντα ὅσα ἐνετειλάμην </a:t>
            </a:r>
            <a:r>
              <a:rPr>
                <a:solidFill>
                  <a:srgbClr val="A6AAA9"/>
                </a:solidFill>
              </a:rPr>
              <a:t>(I have commanded)</a:t>
            </a:r>
            <a:r>
              <a:t> ὑμῖν· καὶ ἰδοὺ ἐγὼ μεθ᾽ ὑμῶν εἰμι πάσας τὰς ἡμέρας  ἕως τῆς συντελείας </a:t>
            </a:r>
            <a:r>
              <a:rPr>
                <a:solidFill>
                  <a:srgbClr val="A6AAA9"/>
                </a:solidFill>
              </a:rPr>
              <a:t>(end)</a:t>
            </a:r>
            <a:r>
              <a:t> τοῦ αἰῶνος. </a:t>
            </a:r>
          </a:p>
        </p:txBody>
      </p:sp>
      <p:sp>
        <p:nvSpPr>
          <p:cNvPr id="127" name="Translation 8"/>
          <p:cNvSpPr txBox="1">
            <a:spLocks noGrp="1"/>
          </p:cNvSpPr>
          <p:nvPr>
            <p:ph type="title"/>
          </p:nvPr>
        </p:nvSpPr>
        <p:spPr>
          <a:prstGeom prst="rect">
            <a:avLst/>
          </a:prstGeom>
        </p:spPr>
        <p:txBody>
          <a:bodyPr/>
          <a:lstStyle/>
          <a:p>
            <a:r>
              <a:t>Translation 8</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οὖν…"/>
          <p:cNvSpPr txBox="1">
            <a:spLocks noGrp="1"/>
          </p:cNvSpPr>
          <p:nvPr>
            <p:ph type="body" idx="1"/>
          </p:nvPr>
        </p:nvSpPr>
        <p:spPr>
          <a:xfrm>
            <a:off x="1257300" y="3276600"/>
            <a:ext cx="21907500" cy="9759454"/>
          </a:xfrm>
          <a:prstGeom prst="rect">
            <a:avLst/>
          </a:prstGeom>
        </p:spPr>
        <p:txBody>
          <a:bodyPr/>
          <a:lstStyle/>
          <a:p>
            <a:pPr algn="l">
              <a:lnSpc>
                <a:spcPct val="110000"/>
              </a:lnSpc>
              <a:spcBef>
                <a:spcPts val="0"/>
              </a:spcBef>
              <a:tabLst>
                <a:tab pos="1231900" algn="l"/>
              </a:tabLst>
              <a:defRPr sz="6700"/>
            </a:pPr>
            <a:r>
              <a:t>	οὖν</a:t>
            </a:r>
          </a:p>
          <a:p>
            <a:pPr algn="l">
              <a:lnSpc>
                <a:spcPct val="110000"/>
              </a:lnSpc>
              <a:spcBef>
                <a:spcPts val="0"/>
              </a:spcBef>
              <a:tabLst>
                <a:tab pos="1231900" algn="l"/>
              </a:tabLst>
              <a:defRPr sz="6700"/>
            </a:pPr>
            <a:r>
              <a:t>	πορευθέντες … </a:t>
            </a:r>
          </a:p>
          <a:p>
            <a:pPr algn="l">
              <a:lnSpc>
                <a:spcPct val="110000"/>
              </a:lnSpc>
              <a:spcBef>
                <a:spcPts val="0"/>
              </a:spcBef>
              <a:defRPr sz="6700"/>
            </a:pPr>
            <a:r>
              <a:t>μαθητεύσατε πάντα τὰ ἔθνη, </a:t>
            </a:r>
          </a:p>
          <a:p>
            <a:pPr algn="l">
              <a:lnSpc>
                <a:spcPct val="110000"/>
              </a:lnSpc>
              <a:spcBef>
                <a:spcPts val="0"/>
              </a:spcBef>
              <a:tabLst>
                <a:tab pos="1231900" algn="l"/>
                <a:tab pos="13042900" algn="l"/>
              </a:tabLst>
              <a:defRPr sz="6700"/>
            </a:pPr>
            <a:r>
              <a:t>	βαπτίζοντες αὐτοὺς εἰς τὸ ὄνομα 	τοῦ πατρὸς καὶ 	</a:t>
            </a:r>
          </a:p>
          <a:p>
            <a:pPr algn="l">
              <a:lnSpc>
                <a:spcPct val="110000"/>
              </a:lnSpc>
              <a:spcBef>
                <a:spcPts val="0"/>
              </a:spcBef>
              <a:tabLst>
                <a:tab pos="1231900" algn="l"/>
                <a:tab pos="13042900" algn="l"/>
              </a:tabLst>
              <a:defRPr sz="6700"/>
            </a:pPr>
            <a:r>
              <a:t>		τοῦ υἱοῦ καὶ </a:t>
            </a:r>
          </a:p>
          <a:p>
            <a:pPr algn="l">
              <a:lnSpc>
                <a:spcPct val="110000"/>
              </a:lnSpc>
              <a:spcBef>
                <a:spcPts val="0"/>
              </a:spcBef>
              <a:tabLst>
                <a:tab pos="1231900" algn="l"/>
                <a:tab pos="13042900" algn="l"/>
              </a:tabLst>
              <a:defRPr sz="6700"/>
            </a:pPr>
            <a:r>
              <a:t>		τοῦ ἁγίου πνεύματος, </a:t>
            </a:r>
          </a:p>
          <a:p>
            <a:pPr algn="l">
              <a:lnSpc>
                <a:spcPct val="110000"/>
              </a:lnSpc>
              <a:spcBef>
                <a:spcPts val="0"/>
              </a:spcBef>
              <a:tabLst>
                <a:tab pos="1231900" algn="l"/>
              </a:tabLst>
              <a:defRPr sz="6700"/>
            </a:pPr>
            <a:r>
              <a:t>	διδάσκοντες αὐτοὺς τηρεῖν πάντα ὅσα ἐνετειλάμην ὑμῖν· </a:t>
            </a:r>
          </a:p>
          <a:p>
            <a:pPr algn="l">
              <a:lnSpc>
                <a:spcPct val="110000"/>
              </a:lnSpc>
              <a:spcBef>
                <a:spcPts val="0"/>
              </a:spcBef>
              <a:defRPr sz="6700"/>
            </a:pPr>
            <a:r>
              <a:t>καὶ ἰδοὺ ἐγὼ μεθ᾽ ὑμῶν εἰμι πάσας τὰς ἡμέρας  </a:t>
            </a:r>
          </a:p>
          <a:p>
            <a:pPr algn="l">
              <a:lnSpc>
                <a:spcPct val="110000"/>
              </a:lnSpc>
              <a:spcBef>
                <a:spcPts val="0"/>
              </a:spcBef>
              <a:tabLst>
                <a:tab pos="10502900" algn="l"/>
              </a:tabLst>
              <a:defRPr sz="6700"/>
            </a:pPr>
            <a:r>
              <a:t>	ἕως τῆς συντελείας τοῦ αἰῶνος. </a:t>
            </a:r>
          </a:p>
        </p:txBody>
      </p:sp>
      <p:sp>
        <p:nvSpPr>
          <p:cNvPr id="130" name="Translation 8"/>
          <p:cNvSpPr txBox="1">
            <a:spLocks noGrp="1"/>
          </p:cNvSpPr>
          <p:nvPr>
            <p:ph type="title"/>
          </p:nvPr>
        </p:nvSpPr>
        <p:spPr>
          <a:prstGeom prst="rect">
            <a:avLst/>
          </a:prstGeom>
        </p:spPr>
        <p:txBody>
          <a:bodyPr/>
          <a:lstStyle/>
          <a:p>
            <a:r>
              <a:t>Translation 8</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ἐπάραντες (raising up) δὲ τοὺς ὀφθαλμοὺς αὐτῶν οὐδένα εἶδον (they saw)  εἰ μὴ αὐτὸν Ἰησοῦν μόνον."/>
          <p:cNvSpPr txBox="1">
            <a:spLocks noGrp="1"/>
          </p:cNvSpPr>
          <p:nvPr>
            <p:ph type="body" idx="1"/>
          </p:nvPr>
        </p:nvSpPr>
        <p:spPr>
          <a:prstGeom prst="rect">
            <a:avLst/>
          </a:prstGeom>
        </p:spPr>
        <p:txBody>
          <a:bodyPr/>
          <a:lstStyle/>
          <a:p>
            <a:r>
              <a:t>ἐπάραντες </a:t>
            </a:r>
            <a:r>
              <a:rPr>
                <a:solidFill>
                  <a:srgbClr val="A6AAA9"/>
                </a:solidFill>
              </a:rPr>
              <a:t>(raising up)</a:t>
            </a:r>
            <a:r>
              <a:t> δὲ τοὺς ὀφθαλμοὺς αὐτῶν οὐδένα εἶδον </a:t>
            </a:r>
            <a:r>
              <a:rPr>
                <a:solidFill>
                  <a:srgbClr val="A6AAA9"/>
                </a:solidFill>
              </a:rPr>
              <a:t>(they saw)</a:t>
            </a:r>
            <a:r>
              <a:t> </a:t>
            </a:r>
            <a:br/>
            <a:r>
              <a:t>εἰ μὴ αὐτὸν Ἰησοῦν μόνον.</a:t>
            </a:r>
          </a:p>
        </p:txBody>
      </p:sp>
      <p:sp>
        <p:nvSpPr>
          <p:cNvPr id="133" name="Translation 9"/>
          <p:cNvSpPr txBox="1">
            <a:spLocks noGrp="1"/>
          </p:cNvSpPr>
          <p:nvPr>
            <p:ph type="title"/>
          </p:nvPr>
        </p:nvSpPr>
        <p:spPr>
          <a:prstGeom prst="rect">
            <a:avLst/>
          </a:prstGeom>
        </p:spPr>
        <p:txBody>
          <a:bodyPr/>
          <a:lstStyle/>
          <a:p>
            <a:r>
              <a:t>Translation 9</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ἀδελφοί μου, χαίρετε (rejoice!) ἐν κυρίῳ.  τὰ αὐτὰ γράφειν (to write) ὑμῖν ἐμοὶ  μὲν οὐκ ὀκνηρόν (troublesome)."/>
          <p:cNvSpPr txBox="1">
            <a:spLocks noGrp="1"/>
          </p:cNvSpPr>
          <p:nvPr>
            <p:ph type="body" idx="1"/>
          </p:nvPr>
        </p:nvSpPr>
        <p:spPr>
          <a:prstGeom prst="rect">
            <a:avLst/>
          </a:prstGeom>
        </p:spPr>
        <p:txBody>
          <a:bodyPr/>
          <a:lstStyle/>
          <a:p>
            <a:r>
              <a:t>ἀδελφοί μου, χαίρετε </a:t>
            </a:r>
            <a:r>
              <a:rPr>
                <a:solidFill>
                  <a:srgbClr val="A6AAA9"/>
                </a:solidFill>
              </a:rPr>
              <a:t>(rejoice!)</a:t>
            </a:r>
            <a:r>
              <a:t> ἐν κυρίῳ. </a:t>
            </a:r>
            <a:br/>
            <a:r>
              <a:t>τὰ αὐτὰ γράφειν </a:t>
            </a:r>
            <a:r>
              <a:rPr>
                <a:solidFill>
                  <a:srgbClr val="A6AAA9"/>
                </a:solidFill>
              </a:rPr>
              <a:t>(to write)</a:t>
            </a:r>
            <a:r>
              <a:t> ὑμῖν ἐμοὶ </a:t>
            </a:r>
            <a:br/>
            <a:r>
              <a:t>μὲν οὐκ ὀκνηρόν </a:t>
            </a:r>
            <a:r>
              <a:rPr>
                <a:solidFill>
                  <a:srgbClr val="A6AAA9"/>
                </a:solidFill>
              </a:rPr>
              <a:t>(troublesome)</a:t>
            </a:r>
            <a:r>
              <a:t>.</a:t>
            </a:r>
          </a:p>
        </p:txBody>
      </p:sp>
      <p:sp>
        <p:nvSpPr>
          <p:cNvPr id="136" name="Translation 10"/>
          <p:cNvSpPr txBox="1">
            <a:spLocks noGrp="1"/>
          </p:cNvSpPr>
          <p:nvPr>
            <p:ph type="title"/>
          </p:nvPr>
        </p:nvSpPr>
        <p:spPr>
          <a:prstGeom prst="rect">
            <a:avLst/>
          </a:prstGeom>
        </p:spPr>
        <p:txBody>
          <a:bodyPr/>
          <a:lstStyle/>
          <a:p>
            <a:r>
              <a:t>Translation 10</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σοι"/>
          <p:cNvSpPr txBox="1">
            <a:spLocks noGrp="1"/>
          </p:cNvSpPr>
          <p:nvPr>
            <p:ph type="body" sz="half" idx="1"/>
          </p:nvPr>
        </p:nvSpPr>
        <p:spPr>
          <a:prstGeom prst="rect">
            <a:avLst/>
          </a:prstGeom>
        </p:spPr>
        <p:txBody>
          <a:bodyPr/>
          <a:lstStyle/>
          <a:p>
            <a:r>
              <a:t>σοι</a:t>
            </a:r>
          </a:p>
        </p:txBody>
      </p:sp>
      <p:sp>
        <p:nvSpPr>
          <p:cNvPr id="58" name="Parsing 2"/>
          <p:cNvSpPr txBox="1">
            <a:spLocks noGrp="1"/>
          </p:cNvSpPr>
          <p:nvPr>
            <p:ph type="title"/>
          </p:nvPr>
        </p:nvSpPr>
        <p:spPr>
          <a:prstGeom prst="rect">
            <a:avLst/>
          </a:prstGeom>
        </p:spPr>
        <p:txBody>
          <a:bodyPr/>
          <a:lstStyle/>
          <a:p>
            <a:r>
              <a:t>Parsing 2</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ὁ δὲ μαθητὴς οὐκ ἐστὶν ὑπὲρ τὸν κύριον αὐτοῦ, οὗτος γὰρ ὁ πρῶτος τῶν πάντων."/>
          <p:cNvSpPr txBox="1">
            <a:spLocks noGrp="1"/>
          </p:cNvSpPr>
          <p:nvPr>
            <p:ph type="body" idx="1"/>
          </p:nvPr>
        </p:nvSpPr>
        <p:spPr>
          <a:prstGeom prst="rect">
            <a:avLst/>
          </a:prstGeom>
        </p:spPr>
        <p:txBody>
          <a:bodyPr/>
          <a:lstStyle/>
          <a:p>
            <a:r>
              <a:t>ὁ δὲ μαθητὴς οὐκ ἐστὶν ὑπὲρ τὸν κύριον αὐτοῦ, οὗτος γὰρ ὁ πρῶτος τῶν πάντων.</a:t>
            </a:r>
          </a:p>
        </p:txBody>
      </p:sp>
      <p:sp>
        <p:nvSpPr>
          <p:cNvPr id="139" name="Additional 11"/>
          <p:cNvSpPr txBox="1">
            <a:spLocks noGrp="1"/>
          </p:cNvSpPr>
          <p:nvPr>
            <p:ph type="title"/>
          </p:nvPr>
        </p:nvSpPr>
        <p:spPr>
          <a:prstGeom prst="rect">
            <a:avLst/>
          </a:prstGeom>
        </p:spPr>
        <p:txBody>
          <a:bodyPr/>
          <a:lstStyle/>
          <a:p>
            <a:r>
              <a:t>Additional 11</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πάλιν δὲ ὁ Ἰησοῦς ἀπεκρίθη,  οἱ πιστοὶ αὐτοὶ  εἰσελεύσονται (they will enter)  εἰς τὴν αὐτὴν ζωήν."/>
          <p:cNvSpPr txBox="1">
            <a:spLocks noGrp="1"/>
          </p:cNvSpPr>
          <p:nvPr>
            <p:ph type="body" idx="1"/>
          </p:nvPr>
        </p:nvSpPr>
        <p:spPr>
          <a:prstGeom prst="rect">
            <a:avLst/>
          </a:prstGeom>
        </p:spPr>
        <p:txBody>
          <a:bodyPr/>
          <a:lstStyle/>
          <a:p>
            <a:r>
              <a:t>πάλιν δὲ ὁ Ἰησοῦς ἀπεκρίθη, </a:t>
            </a:r>
            <a:br/>
            <a:r>
              <a:t>οἱ πιστοὶ αὐτοὶ </a:t>
            </a:r>
            <a:br/>
            <a:r>
              <a:t>εἰσελεύσονται </a:t>
            </a:r>
            <a:r>
              <a:rPr>
                <a:solidFill>
                  <a:srgbClr val="A6AAA9"/>
                </a:solidFill>
              </a:rPr>
              <a:t>(they will enter)</a:t>
            </a:r>
            <a:r>
              <a:t> </a:t>
            </a:r>
            <a:br/>
            <a:r>
              <a:t>εἰς τὴν αὐτὴν ζωήν.</a:t>
            </a:r>
          </a:p>
        </p:txBody>
      </p:sp>
      <p:sp>
        <p:nvSpPr>
          <p:cNvPr id="142" name="Additional 12"/>
          <p:cNvSpPr txBox="1">
            <a:spLocks noGrp="1"/>
          </p:cNvSpPr>
          <p:nvPr>
            <p:ph type="title"/>
          </p:nvPr>
        </p:nvSpPr>
        <p:spPr>
          <a:prstGeom prst="rect">
            <a:avLst/>
          </a:prstGeom>
        </p:spPr>
        <p:txBody>
          <a:bodyPr/>
          <a:lstStyle/>
          <a:p>
            <a:r>
              <a:t>Additional 12</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αὐταί"/>
          <p:cNvSpPr txBox="1">
            <a:spLocks noGrp="1"/>
          </p:cNvSpPr>
          <p:nvPr>
            <p:ph type="body" sz="half" idx="1"/>
          </p:nvPr>
        </p:nvSpPr>
        <p:spPr>
          <a:prstGeom prst="rect">
            <a:avLst/>
          </a:prstGeom>
        </p:spPr>
        <p:txBody>
          <a:bodyPr/>
          <a:lstStyle/>
          <a:p>
            <a:r>
              <a:t>αὐταί</a:t>
            </a:r>
          </a:p>
        </p:txBody>
      </p:sp>
      <p:sp>
        <p:nvSpPr>
          <p:cNvPr id="61" name="Parsing 3"/>
          <p:cNvSpPr txBox="1">
            <a:spLocks noGrp="1"/>
          </p:cNvSpPr>
          <p:nvPr>
            <p:ph type="title"/>
          </p:nvPr>
        </p:nvSpPr>
        <p:spPr>
          <a:prstGeom prst="rect">
            <a:avLst/>
          </a:prstGeom>
        </p:spPr>
        <p:txBody>
          <a:bodyPr/>
          <a:lstStyle/>
          <a:p>
            <a:r>
              <a:t>Parsing 3</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αὐτοῖς"/>
          <p:cNvSpPr txBox="1">
            <a:spLocks noGrp="1"/>
          </p:cNvSpPr>
          <p:nvPr>
            <p:ph type="body" sz="half" idx="1"/>
          </p:nvPr>
        </p:nvSpPr>
        <p:spPr>
          <a:prstGeom prst="rect">
            <a:avLst/>
          </a:prstGeom>
        </p:spPr>
        <p:txBody>
          <a:bodyPr/>
          <a:lstStyle/>
          <a:p>
            <a:r>
              <a:t>αὐτοῖς</a:t>
            </a:r>
          </a:p>
        </p:txBody>
      </p:sp>
      <p:sp>
        <p:nvSpPr>
          <p:cNvPr id="64" name="Parsing 4"/>
          <p:cNvSpPr txBox="1">
            <a:spLocks noGrp="1"/>
          </p:cNvSpPr>
          <p:nvPr>
            <p:ph type="title"/>
          </p:nvPr>
        </p:nvSpPr>
        <p:spPr>
          <a:prstGeom prst="rect">
            <a:avLst/>
          </a:prstGeom>
        </p:spPr>
        <p:txBody>
          <a:bodyPr/>
          <a:lstStyle/>
          <a:p>
            <a:r>
              <a:t>Parsing 4</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αὐτήν"/>
          <p:cNvSpPr txBox="1">
            <a:spLocks noGrp="1"/>
          </p:cNvSpPr>
          <p:nvPr>
            <p:ph type="body" sz="half" idx="1"/>
          </p:nvPr>
        </p:nvSpPr>
        <p:spPr>
          <a:prstGeom prst="rect">
            <a:avLst/>
          </a:prstGeom>
        </p:spPr>
        <p:txBody>
          <a:bodyPr/>
          <a:lstStyle/>
          <a:p>
            <a:r>
              <a:t>αὐτήν</a:t>
            </a:r>
          </a:p>
        </p:txBody>
      </p:sp>
      <p:sp>
        <p:nvSpPr>
          <p:cNvPr id="67" name="Parsing 5"/>
          <p:cNvSpPr txBox="1">
            <a:spLocks noGrp="1"/>
          </p:cNvSpPr>
          <p:nvPr>
            <p:ph type="title"/>
          </p:nvPr>
        </p:nvSpPr>
        <p:spPr>
          <a:prstGeom prst="rect">
            <a:avLst/>
          </a:prstGeom>
        </p:spPr>
        <p:txBody>
          <a:bodyPr/>
          <a:lstStyle/>
          <a:p>
            <a:r>
              <a:t>Parsing 5</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ἡμῖν"/>
          <p:cNvSpPr txBox="1">
            <a:spLocks noGrp="1"/>
          </p:cNvSpPr>
          <p:nvPr>
            <p:ph type="body" sz="half" idx="1"/>
          </p:nvPr>
        </p:nvSpPr>
        <p:spPr>
          <a:prstGeom prst="rect">
            <a:avLst/>
          </a:prstGeom>
        </p:spPr>
        <p:txBody>
          <a:bodyPr/>
          <a:lstStyle/>
          <a:p>
            <a:r>
              <a:t>ἡμῖν</a:t>
            </a:r>
          </a:p>
        </p:txBody>
      </p:sp>
      <p:sp>
        <p:nvSpPr>
          <p:cNvPr id="70" name="Parsing 6"/>
          <p:cNvSpPr txBox="1">
            <a:spLocks noGrp="1"/>
          </p:cNvSpPr>
          <p:nvPr>
            <p:ph type="title"/>
          </p:nvPr>
        </p:nvSpPr>
        <p:spPr>
          <a:prstGeom prst="rect">
            <a:avLst/>
          </a:prstGeom>
        </p:spPr>
        <p:txBody>
          <a:bodyPr/>
          <a:lstStyle/>
          <a:p>
            <a:r>
              <a:t>Parsing 6</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αὐτῷ"/>
          <p:cNvSpPr txBox="1">
            <a:spLocks noGrp="1"/>
          </p:cNvSpPr>
          <p:nvPr>
            <p:ph type="body" sz="half" idx="1"/>
          </p:nvPr>
        </p:nvSpPr>
        <p:spPr>
          <a:prstGeom prst="rect">
            <a:avLst/>
          </a:prstGeom>
        </p:spPr>
        <p:txBody>
          <a:bodyPr/>
          <a:lstStyle/>
          <a:p>
            <a:r>
              <a:t>αὐτῷ</a:t>
            </a:r>
          </a:p>
        </p:txBody>
      </p:sp>
      <p:sp>
        <p:nvSpPr>
          <p:cNvPr id="73" name="Parsing 7"/>
          <p:cNvSpPr txBox="1">
            <a:spLocks noGrp="1"/>
          </p:cNvSpPr>
          <p:nvPr>
            <p:ph type="title"/>
          </p:nvPr>
        </p:nvSpPr>
        <p:spPr>
          <a:prstGeom prst="rect">
            <a:avLst/>
          </a:prstGeom>
        </p:spPr>
        <p:txBody>
          <a:bodyPr/>
          <a:lstStyle/>
          <a:p>
            <a:r>
              <a:t>Parsing 7</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πόδα"/>
          <p:cNvSpPr txBox="1">
            <a:spLocks noGrp="1"/>
          </p:cNvSpPr>
          <p:nvPr>
            <p:ph type="body" sz="half" idx="1"/>
          </p:nvPr>
        </p:nvSpPr>
        <p:spPr>
          <a:prstGeom prst="rect">
            <a:avLst/>
          </a:prstGeom>
        </p:spPr>
        <p:txBody>
          <a:bodyPr/>
          <a:lstStyle/>
          <a:p>
            <a:r>
              <a:t>πόδα</a:t>
            </a:r>
          </a:p>
        </p:txBody>
      </p:sp>
      <p:sp>
        <p:nvSpPr>
          <p:cNvPr id="76" name="Parsing 8"/>
          <p:cNvSpPr txBox="1">
            <a:spLocks noGrp="1"/>
          </p:cNvSpPr>
          <p:nvPr>
            <p:ph type="title"/>
          </p:nvPr>
        </p:nvSpPr>
        <p:spPr>
          <a:prstGeom prst="rect">
            <a:avLst/>
          </a:prstGeom>
        </p:spPr>
        <p:txBody>
          <a:bodyPr/>
          <a:lstStyle/>
          <a:p>
            <a:r>
              <a:t>Parsing 8</a:t>
            </a:r>
          </a:p>
        </p:txBody>
      </p:sp>
    </p:spTree>
  </p:cSld>
  <p:clrMapOvr>
    <a:masterClrMapping/>
  </p:clrMapOvr>
  <p:transition spd="med"/>
</p:sld>
</file>

<file path=ppt/theme/_rels/them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jpeg"/></Relationships>
</file>

<file path=ppt/theme/theme1.xml><?xml version="1.0" encoding="utf-8"?>
<a:theme xmlns:a="http://schemas.openxmlformats.org/drawingml/2006/main" name="White">
  <a:themeElements>
    <a:clrScheme name="White">
      <a:dk1>
        <a:srgbClr val="53585F"/>
      </a:dk1>
      <a:lt1>
        <a:srgbClr val="5F3E0C"/>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a:spAutoFit/>
      </a:bodyPr>
      <a:lstStyle>
        <a:defPPr marL="1333500" marR="0" indent="-1333500" algn="l" defTabSz="647700" rtl="0" fontAlgn="auto" latinLnBrk="0" hangingPunct="0">
          <a:lnSpc>
            <a:spcPct val="100000"/>
          </a:lnSpc>
          <a:spcBef>
            <a:spcPts val="3400"/>
          </a:spcBef>
          <a:spcAft>
            <a:spcPts val="0"/>
          </a:spcAft>
          <a:buClrTx/>
          <a:buSzPct val="43000"/>
          <a:buFontTx/>
          <a:buBlip>
            <a:blip xmlns:r="http://schemas.openxmlformats.org/officeDocument/2006/relationships" r:embed="rId2"/>
          </a:buBlip>
          <a:tabLst/>
          <a:defRPr kumimoji="0" sz="9000" b="0" i="0" u="none" strike="noStrike" cap="none" spc="0" normalizeH="0" baseline="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1066800" marR="0" indent="-1066800" algn="l" defTabSz="647700" rtl="0" fontAlgn="auto" latinLnBrk="0" hangingPunct="0">
          <a:lnSpc>
            <a:spcPct val="100000"/>
          </a:lnSpc>
          <a:spcBef>
            <a:spcPts val="1800"/>
          </a:spcBef>
          <a:spcAft>
            <a:spcPts val="0"/>
          </a:spcAft>
          <a:buClrTx/>
          <a:buSzPct val="43000"/>
          <a:buFontTx/>
          <a:buBlip>
            <a:blip xmlns:r="http://schemas.openxmlformats.org/officeDocument/2006/relationships" r:embed="rId2"/>
          </a:buBlip>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a:spAutoFit/>
      </a:bodyPr>
      <a:lstStyle>
        <a:defPPr marL="1333500" marR="0" indent="-1333500" algn="l" defTabSz="647700" rtl="0" fontAlgn="auto" latinLnBrk="0" hangingPunct="0">
          <a:lnSpc>
            <a:spcPct val="100000"/>
          </a:lnSpc>
          <a:spcBef>
            <a:spcPts val="3400"/>
          </a:spcBef>
          <a:spcAft>
            <a:spcPts val="0"/>
          </a:spcAft>
          <a:buClrTx/>
          <a:buSzPct val="43000"/>
          <a:buFontTx/>
          <a:buBlip>
            <a:blip xmlns:r="http://schemas.openxmlformats.org/officeDocument/2006/relationships" r:embed="rId2"/>
          </a:buBlip>
          <a:tabLst/>
          <a:defRPr kumimoji="0" sz="9000" b="0" i="0" u="none" strike="noStrike" cap="none" spc="0" normalizeH="0" baseline="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1066800" marR="0" indent="-1066800" algn="l" defTabSz="647700" rtl="0" fontAlgn="auto" latinLnBrk="0" hangingPunct="0">
          <a:lnSpc>
            <a:spcPct val="100000"/>
          </a:lnSpc>
          <a:spcBef>
            <a:spcPts val="1800"/>
          </a:spcBef>
          <a:spcAft>
            <a:spcPts val="0"/>
          </a:spcAft>
          <a:buClrTx/>
          <a:buSzPct val="43000"/>
          <a:buFontTx/>
          <a:buBlip>
            <a:blip xmlns:r="http://schemas.openxmlformats.org/officeDocument/2006/relationships" r:embed="rId2"/>
          </a:buBlip>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288</Words>
  <Application>Microsoft Macintosh PowerPoint</Application>
  <PresentationFormat>Custom</PresentationFormat>
  <Paragraphs>70</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Avenir Next</vt:lpstr>
      <vt:lpstr>Helvetica</vt:lpstr>
      <vt:lpstr>Helvetica Neue</vt:lpstr>
      <vt:lpstr>Lucida Grande</vt:lpstr>
      <vt:lpstr>Times New Roman</vt:lpstr>
      <vt:lpstr>White</vt:lpstr>
      <vt:lpstr>Chapter 12</vt:lpstr>
      <vt:lpstr>Parsing 1</vt:lpstr>
      <vt:lpstr>Parsing 2</vt:lpstr>
      <vt:lpstr>Parsing 3</vt:lpstr>
      <vt:lpstr>Parsing 4</vt:lpstr>
      <vt:lpstr>Parsing 5</vt:lpstr>
      <vt:lpstr>Parsing 6</vt:lpstr>
      <vt:lpstr>Parsing 7</vt:lpstr>
      <vt:lpstr>Parsing 8</vt:lpstr>
      <vt:lpstr>Parsing 9</vt:lpstr>
      <vt:lpstr>Parsing 10</vt:lpstr>
      <vt:lpstr>Warm-up α</vt:lpstr>
      <vt:lpstr>Warm-up β</vt:lpstr>
      <vt:lpstr>Warm-up γ</vt:lpstr>
      <vt:lpstr>Warm-up δ</vt:lpstr>
      <vt:lpstr>Warm-up ε</vt:lpstr>
      <vt:lpstr>Warm-up ζ</vt:lpstr>
      <vt:lpstr>Warm-up η</vt:lpstr>
      <vt:lpstr>Translation 1</vt:lpstr>
      <vt:lpstr>Translation 2</vt:lpstr>
      <vt:lpstr>Translation 3</vt:lpstr>
      <vt:lpstr>Translation 4</vt:lpstr>
      <vt:lpstr>Translation 5</vt:lpstr>
      <vt:lpstr>Translation 6</vt:lpstr>
      <vt:lpstr>Translation 7</vt:lpstr>
      <vt:lpstr>Translation 8</vt:lpstr>
      <vt:lpstr>Translation 8</vt:lpstr>
      <vt:lpstr>Translation 9</vt:lpstr>
      <vt:lpstr>Translation 10</vt:lpstr>
      <vt:lpstr>Additional 11</vt:lpstr>
      <vt:lpstr>Additional 12</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dc:title>
  <cp:lastModifiedBy>Microsoft Office User</cp:lastModifiedBy>
  <cp:revision>1</cp:revision>
  <dcterms:modified xsi:type="dcterms:W3CDTF">2018-12-11T18:13:24Z</dcterms:modified>
</cp:coreProperties>
</file>