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62231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29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27</a:t>
            </a:r>
          </a:p>
        </p:txBody>
      </p:sp>
      <p:sp>
        <p:nvSpPr>
          <p:cNvPr id="52" name="Imperfective Adverbial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Imperfective Adverbial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οὔσα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οὔσας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προσευχομένου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προσευχομένους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ἀναβαίνοντες  εἰς Ἱεροσόλυμα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ἀναβαίνοντες </a:t>
            </a:r>
            <a:br/>
            <a:r>
              <a:t>εἰς Ἱεροσόλυμα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εἶδον αὐτοὺς ὑπάγοντα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εἶδον αὐτοὺς ὑπάγοντας.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ἀπέστειλαν πρὸς αὐτὸν καλοῦντες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ἀπέστειλαν πρὸς αὐτὸν καλοῦντες αὐτόν.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προσῆλθον αὐτῷ διδάσκοντι οἱ ἀρχιερεῖ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προσῆλθον αὐτῷ διδάσκοντι οἱ ἀρχιερεῖς.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καὶ καθήμενοι  ἐτήρουν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καθήμενοι </a:t>
            </a:r>
            <a:br/>
            <a:r>
              <a:t>ἐτήρουν αὐτόν.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μὴ ὁρῶντες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μὴ ὁρῶντες </a:t>
            </a:r>
          </a:p>
          <a:p>
            <a:pPr/>
            <a:r>
              <a:t>ἀλλὰ πιστεύοντες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βλέποντες οὐ βλέπουσιν  καὶ  ἀκούοντες οὐκ ἀκούουσ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βλέποντες οὐ βλέπουσιν </a:t>
            </a:r>
            <a:br/>
            <a:r>
              <a:t>καὶ </a:t>
            </a:r>
            <a:br/>
            <a:r>
              <a:t>ἀκούοντες οὐκ ἀκούουσιν.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ταῦτα εἶπεν ἐν συναγωγῇ  διδάσκων ἐν Καφαρναούμ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ταῦτα εἶπεν ἐν συναγωγῇ </a:t>
            </a:r>
            <a:br/>
            <a:r>
              <a:t>διδάσκων ἐν Καφαρναούμ.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ἀκουόντω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ἀκουόντων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ἦλθεν ὁ Ἰησοῦς εἰς τὴν Γαλιλαίαν κηρύσσων τὸ εὐαγγέλιον τοῦ θε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ἦλθεν ὁ Ἰησοῦς εἰς τὴν Γαλιλαίαν κηρύσσων τὸ εὐαγγέλιον τοῦ θεοῦ.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πολλοὶ ἐλεύσονται ἐπὶ τῷ ὀνόματί μου λέγοντες ὅτι ἐγώ εἰμ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πολλοὶ ἐλεύσονται ἐπὶ τῷ ὀνόματί μου λέγοντες ὅτι ἐγώ εἰμι.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ἐπορεύετο γὰρ τὴν ὁδὸν αὐτοῦ χαίρω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ἐπορεύετο γὰρ τὴν ὁδὸν αὐτοῦ χαίρων.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Παῦλος δὲ καὶ Βαρναβᾶς διέτριβον (they stayed) ἐν Ἀντιοχείᾳ διδάσκοντες καὶ εὐαγγελιζόμενοι μετὰ καὶ ἑτέρων πολλῶν τὸν λόγον τοῦ κυρί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Παῦλος δὲ καὶ Βαρναβᾶς διέτριβον </a:t>
            </a:r>
            <a:r>
              <a:rPr>
                <a:solidFill>
                  <a:srgbClr val="A6AAA9"/>
                </a:solidFill>
              </a:rPr>
              <a:t>(they stayed)</a:t>
            </a:r>
            <a:r>
              <a:t> ἐν Ἀντιοχείᾳ διδάσκοντες καὶ εὐαγγελιζόμενοι μετὰ καὶ ἑτέρων πολλῶν τὸν λόγον τοῦ κυρίου. 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ἀναβαίνων ὁ Ἰησοῦς εἰς Ἱεροσόλυμα παρέλαβεν (he/she/it took) τοὺς δώδεκ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ἀναβαίνων ὁ Ἰησοῦς εἰς Ἱεροσόλυμα παρέλαβεν </a:t>
            </a:r>
            <a:r>
              <a:rPr>
                <a:solidFill>
                  <a:srgbClr val="A6AAA9"/>
                </a:solidFill>
              </a:rPr>
              <a:t>(he/she/it took)</a:t>
            </a:r>
            <a:r>
              <a:t> τοὺς δώδεκα.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καὶ ἦλθεν κηρύσσων εἰς τὰς συναγωγὰς αὐτῶν εἰς ὅλην τὴν Γαλιλαίαν καὶ  τὰ δαιμόνια ἐκβάλλων. καὶ ἔρχεται πρὸς αὐτὸν λεπρὸς (leper) παρακαλῶν αὐτό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ἦλθεν κηρύσσων εἰς τὰς συναγωγὰς αὐτῶν εἰς ὅλην τὴν Γαλιλαίαν καὶ </a:t>
            </a:r>
            <a:br/>
            <a:r>
              <a:t>τὰ δαιμόνια ἐκβάλλων. καὶ ἔρχεται πρὸς αὐτὸν λεπρὸς </a:t>
            </a:r>
            <a:r>
              <a:rPr>
                <a:solidFill>
                  <a:srgbClr val="A6AAA9"/>
                </a:solidFill>
              </a:rPr>
              <a:t>(leper)</a:t>
            </a:r>
            <a:r>
              <a:t> παρακαλῶν αὐτόν.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ὡς δὲ ἦν ἐν τοῖς Ἱεροσολύμοις ἐν τῷ πάσχα (Passover) ἐν τῇ ἑορτῇ (feast),  πολλοὶ ἐπίστευσαν εἰς τὸ ὄνομα αὐτοῦ, θεωροῦντες αὐτοῦ τὰ σημεῖα ἃ ἐποίε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ὡς δὲ ἦν ἐν τοῖς Ἱεροσολύμοις ἐν τῷ πάσχα </a:t>
            </a:r>
            <a:r>
              <a:rPr>
                <a:solidFill>
                  <a:srgbClr val="A6AAA9"/>
                </a:solidFill>
              </a:rPr>
              <a:t>(Passover)</a:t>
            </a:r>
            <a:r>
              <a:t> ἐν τῇ ἑορτῇ </a:t>
            </a:r>
            <a:r>
              <a:rPr>
                <a:solidFill>
                  <a:srgbClr val="A6AAA9"/>
                </a:solidFill>
              </a:rPr>
              <a:t>(feast)</a:t>
            </a:r>
            <a:r>
              <a:t>, </a:t>
            </a:r>
            <a:br/>
            <a:r>
              <a:t>πολλοὶ ἐπίστευσαν εἰς τὸ ὄνομα αὐτοῦ, θεωροῦντες αὐτοῦ τὰ σημεῖα ἃ ἐποίει.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τότε προσῆλθεν αὐτῷ ἡ μήτηρ  τῶν υἱῶν Ζεβεδαίου μετὰ τῶν υἱῶν αὐτῆς προσκυνοῦσα καὶ αἰτοῦσά τι ἀπ᾽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τότε προσῆλθεν αὐτῷ ἡ μήτηρ </a:t>
            </a:r>
            <a:br/>
            <a:r>
              <a:t>τῶν υἱῶν Ζεβεδαίου μετὰ τῶν υἱῶν αὐτῆς προσκυνοῦσα καὶ αἰτοῦσά τι ἀπ᾽ αὐτοῦ.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δικαιοσύνη θεοῦ  πεφανέρωται (he/she/it has been revealed) μαρτυρουμένη ὑπὸ τοῦ νόμου  καὶ τῶν προφητῶ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δικαιοσύνη θεοῦ </a:t>
            </a:r>
            <a:br/>
            <a:r>
              <a:t>πεφανέρωται </a:t>
            </a:r>
            <a:r>
              <a:rPr>
                <a:solidFill>
                  <a:srgbClr val="A6AAA9"/>
                </a:solidFill>
              </a:rPr>
              <a:t>(he/she/it has been revealed)</a:t>
            </a:r>
            <a:r>
              <a:t> μαρτυρουμένη ὑπὸ τοῦ νόμου </a:t>
            </a:r>
            <a:br/>
            <a:r>
              <a:t>καὶ τῶν προφητῶν.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εὐαγγελίζοντες τὸν λαὸν ἐν τῇ Ἱεροσόλυμα οἱ μαθηταὶ ἐδόξαζον τὸν Ἰησοῦν  διὰ πάντα τὰ σημεῖα  καὶ τὰς δυναμεῖς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εὐαγγελίζοντες τὸν λαὸν ἐν τῇ Ἱεροσόλυμα οἱ μαθηταὶ ἐδόξαζον τὸν Ἰησοῦν </a:t>
            </a:r>
            <a:br/>
            <a:r>
              <a:t>διὰ πάντα τὰ σημεῖα </a:t>
            </a:r>
            <a:br/>
            <a:r>
              <a:t>καὶ τὰς δυναμεῖς αὐτοῦ.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ζητοῦντ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ζητοῦντι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καθήμενος σὺν τοῖς δυσὶν ἐν τῇ ἐκκλησίᾳ οὗτος παρεκάλησεν τὸν ἀνδρὰ  καὶ τὴν γυναῖκα ἀλληλοῖς  λαλεῖν (to speak) ἐν τοῖς λόγοις τῆς ἀγάπη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καθήμενος σὺν τοῖς δυσὶν ἐν τῇ ἐκκλησίᾳ οὗτος παρεκάλησεν τὸν ἀνδρὰ </a:t>
            </a:r>
            <a:br/>
            <a:r>
              <a:t>καὶ τὴν γυναῖκα ἀλληλοῖς </a:t>
            </a:r>
            <a:br/>
            <a:r>
              <a:t>λαλεῖν </a:t>
            </a:r>
            <a:r>
              <a:rPr>
                <a:solidFill>
                  <a:srgbClr val="A6AAA9"/>
                </a:solidFill>
              </a:rPr>
              <a:t>(to speak)</a:t>
            </a:r>
            <a:r>
              <a:t> ἐν τοῖς λόγοις τῆς ἀγάπης.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ἀναβαῖνο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ἀναβαῖνον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πιστευομέν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πιστευομένην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φωνῆ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φωνῆς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ποιοῦντα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ποιοῦντας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καταβαίνοντ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καταβαίνοντα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ἐμαρτύρησ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ἐμαρτύρησαν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