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8574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341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Avenir Next"/>
                <a:ea typeface="Avenir Next"/>
                <a:cs typeface="Avenir Next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Avenir Next"/>
                <a:ea typeface="Avenir Next"/>
                <a:cs typeface="Avenir Next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6"/>
              </a:buBlip>
              <a:defRPr sz="4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4</a:t>
            </a:r>
          </a:p>
        </p:txBody>
      </p:sp>
      <p:sp>
        <p:nvSpPr>
          <p:cNvPr id="52" name="Punctuation &amp; Syllabification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Punctuation &amp; Syllabification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ἄνθρωπο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ἄνθρωπος</a:t>
            </a:r>
          </a:p>
        </p:txBody>
      </p:sp>
      <p:sp>
        <p:nvSpPr>
          <p:cNvPr id="79" name="Syllabification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9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περιπατέω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περιπατέω</a:t>
            </a:r>
          </a:p>
        </p:txBody>
      </p:sp>
      <p:sp>
        <p:nvSpPr>
          <p:cNvPr id="82" name="Syllabification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10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ἀμή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ἀμήν</a:t>
            </a:r>
          </a:p>
        </p:txBody>
      </p:sp>
      <p:sp>
        <p:nvSpPr>
          <p:cNvPr id="55" name="Syllabification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1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γραφή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γραφή</a:t>
            </a:r>
          </a:p>
        </p:txBody>
      </p:sp>
      <p:sp>
        <p:nvSpPr>
          <p:cNvPr id="58" name="Syllabification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2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ἔσχατο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ἔσχατος</a:t>
            </a:r>
          </a:p>
        </p:txBody>
      </p:sp>
      <p:sp>
        <p:nvSpPr>
          <p:cNvPr id="61" name="Syllabification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3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καρδί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καρδία</a:t>
            </a:r>
          </a:p>
        </p:txBody>
      </p:sp>
      <p:sp>
        <p:nvSpPr>
          <p:cNvPr id="64" name="Syllabification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4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πνεῦμα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πνεῦμα</a:t>
            </a:r>
          </a:p>
        </p:txBody>
      </p:sp>
      <p:sp>
        <p:nvSpPr>
          <p:cNvPr id="67" name="Syllabification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5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προφήτη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προφήτης</a:t>
            </a:r>
          </a:p>
        </p:txBody>
      </p:sp>
      <p:sp>
        <p:nvSpPr>
          <p:cNvPr id="70" name="Syllabification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6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σάββατον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σάββατον</a:t>
            </a:r>
          </a:p>
        </p:txBody>
      </p:sp>
      <p:sp>
        <p:nvSpPr>
          <p:cNvPr id="73" name="Syllabification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ἄγγελος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ἄγγελος</a:t>
            </a:r>
          </a:p>
        </p:txBody>
      </p:sp>
      <p:sp>
        <p:nvSpPr>
          <p:cNvPr id="76" name="Syllabification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Syllabification 8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Macintosh PowerPoint</Application>
  <PresentationFormat>Custom</PresentationFormat>
  <Paragraphs>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4</vt:lpstr>
      <vt:lpstr>Syllabification 1</vt:lpstr>
      <vt:lpstr>Syllabification 2</vt:lpstr>
      <vt:lpstr>Syllabification 3</vt:lpstr>
      <vt:lpstr>Syllabification 4</vt:lpstr>
      <vt:lpstr>Syllabification 5</vt:lpstr>
      <vt:lpstr>Syllabification 6</vt:lpstr>
      <vt:lpstr>Syllabification 7</vt:lpstr>
      <vt:lpstr>Syllabification 8</vt:lpstr>
      <vt:lpstr>Syllabification 9</vt:lpstr>
      <vt:lpstr>Syllabification 10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cp:lastModifiedBy>Microsoft Office User</cp:lastModifiedBy>
  <cp:revision>1</cp:revision>
  <dcterms:modified xsi:type="dcterms:W3CDTF">2018-12-11T18:07:10Z</dcterms:modified>
</cp:coreProperties>
</file>