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066800" marR="0" indent="-177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1066800" marR="0" indent="4572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1066800" marR="0" indent="10414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1066800" marR="0" indent="16256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1066800" marR="0" indent="19812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1066800" marR="0" indent="233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1066800" marR="0" indent="26924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1066800" marR="0" indent="30480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 b="def" i="def"/>
      <a:tcStyle>
        <a:tcBdr/>
        <a:fill>
          <a:solidFill>
            <a:srgbClr val="E6EAF4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 b="def" i="def"/>
      <a:tcStyle>
        <a:tcBdr/>
        <a:fill>
          <a:solidFill>
            <a:srgbClr val="F8F4E7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 b="def" i="def"/>
      <a:tcStyle>
        <a:tcBdr/>
        <a:fill>
          <a:solidFill>
            <a:srgbClr val="EBE8EF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5F3E0C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F3E0C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CFD0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solidFill>
            <a:srgbClr val="53585F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solidFill>
            <a:srgbClr val="53585F">
              <a:alpha val="20000"/>
            </a:srgbClr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508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+mn-lt"/>
        <a:ea typeface="+mn-ea"/>
        <a:cs typeface="+mn-cs"/>
        <a:sym typeface="Lucida Grande"/>
      </a:defRPr>
    </a:lvl1pPr>
    <a:lvl2pPr indent="228600" defTabSz="431800" latinLnBrk="0">
      <a:defRPr>
        <a:latin typeface="+mn-lt"/>
        <a:ea typeface="+mn-ea"/>
        <a:cs typeface="+mn-cs"/>
        <a:sym typeface="Lucida Grande"/>
      </a:defRPr>
    </a:lvl2pPr>
    <a:lvl3pPr indent="457200" defTabSz="431800" latinLnBrk="0">
      <a:defRPr>
        <a:latin typeface="+mn-lt"/>
        <a:ea typeface="+mn-ea"/>
        <a:cs typeface="+mn-cs"/>
        <a:sym typeface="Lucida Grande"/>
      </a:defRPr>
    </a:lvl3pPr>
    <a:lvl4pPr indent="685800" defTabSz="431800" latinLnBrk="0">
      <a:defRPr>
        <a:latin typeface="+mn-lt"/>
        <a:ea typeface="+mn-ea"/>
        <a:cs typeface="+mn-cs"/>
        <a:sym typeface="Lucida Grande"/>
      </a:defRPr>
    </a:lvl4pPr>
    <a:lvl5pPr indent="914400" defTabSz="431800" latinLnBrk="0">
      <a:defRPr>
        <a:latin typeface="+mn-lt"/>
        <a:ea typeface="+mn-ea"/>
        <a:cs typeface="+mn-cs"/>
        <a:sym typeface="Lucida Grande"/>
      </a:defRPr>
    </a:lvl5pPr>
    <a:lvl6pPr indent="1143000" defTabSz="431800" latinLnBrk="0">
      <a:defRPr>
        <a:latin typeface="+mn-lt"/>
        <a:ea typeface="+mn-ea"/>
        <a:cs typeface="+mn-cs"/>
        <a:sym typeface="Lucida Grande"/>
      </a:defRPr>
    </a:lvl6pPr>
    <a:lvl7pPr indent="1371600" defTabSz="431800" latinLnBrk="0">
      <a:defRPr>
        <a:latin typeface="+mn-lt"/>
        <a:ea typeface="+mn-ea"/>
        <a:cs typeface="+mn-cs"/>
        <a:sym typeface="Lucida Grande"/>
      </a:defRPr>
    </a:lvl7pPr>
    <a:lvl8pPr indent="1600200" defTabSz="431800" latinLnBrk="0">
      <a:defRPr>
        <a:latin typeface="+mn-lt"/>
        <a:ea typeface="+mn-ea"/>
        <a:cs typeface="+mn-cs"/>
        <a:sym typeface="Lucida Grande"/>
      </a:defRPr>
    </a:lvl8pPr>
    <a:lvl9pPr indent="1828800" defTabSz="431800" latinLnBrk="0">
      <a:defRPr>
        <a:latin typeface="+mn-lt"/>
        <a:ea typeface="+mn-ea"/>
        <a:cs typeface="+mn-cs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" name="Body Level One…"/>
          <p:cNvSpPr txBox="1"/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2pPr>
            <a:lvl3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3pPr>
            <a:lvl4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4pPr>
            <a:lvl5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2pPr marL="3726744" indent="-2469444">
              <a:lnSpc>
                <a:spcPct val="100000"/>
              </a:lnSpc>
              <a:defRPr sz="20000"/>
            </a:lvl2pPr>
            <a:lvl3pPr marL="4780843" indent="-2469443">
              <a:lnSpc>
                <a:spcPct val="100000"/>
              </a:lnSpc>
              <a:defRPr sz="20000"/>
            </a:lvl3pPr>
            <a:lvl4pPr marL="4836304" indent="-2728104">
              <a:lnSpc>
                <a:spcPct val="100000"/>
              </a:lnSpc>
              <a:buBlip>
                <a:blip r:embed="rId2"/>
              </a:buBlip>
              <a:defRPr sz="20000"/>
            </a:lvl4pPr>
            <a:lvl5pPr marL="5420508" indent="-2728108">
              <a:lnSpc>
                <a:spcPct val="100000"/>
              </a:lnSpc>
              <a:buBlip>
                <a:blip r:embed="rId2"/>
              </a:buBlip>
              <a:defRPr sz="20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/>
          <p:nvPr>
            <p:ph type="body" idx="1"/>
          </p:nvPr>
        </p:nvSpPr>
        <p:spPr>
          <a:xfrm>
            <a:off x="1257300" y="3276600"/>
            <a:ext cx="21907500" cy="8186242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2pPr marL="3035300" indent="-1778000">
              <a:lnSpc>
                <a:spcPct val="100000"/>
              </a:lnSpc>
              <a:defRPr sz="14400"/>
            </a:lvl2pPr>
            <a:lvl3pPr marL="4089399" indent="-1777999">
              <a:lnSpc>
                <a:spcPct val="100000"/>
              </a:lnSpc>
              <a:defRPr sz="14400"/>
            </a:lvl3pPr>
            <a:lvl4pPr marL="4072434" indent="-1964234">
              <a:lnSpc>
                <a:spcPct val="100000"/>
              </a:lnSpc>
              <a:buBlip>
                <a:blip r:embed="rId2"/>
              </a:buBlip>
              <a:defRPr sz="14400"/>
            </a:lvl4pPr>
            <a:lvl5pPr marL="4656638" indent="-1964238">
              <a:lnSpc>
                <a:spcPct val="100000"/>
              </a:lnSpc>
              <a:buBlip>
                <a:blip r:embed="rId2"/>
              </a:buBlip>
              <a:defRPr sz="1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257300" y="3276600"/>
            <a:ext cx="21907500" cy="94274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 marL="2442633" indent="-1185333">
              <a:spcBef>
                <a:spcPts val="3400"/>
              </a:spcBef>
              <a:buSzPct val="75000"/>
              <a:buChar char="•"/>
            </a:lvl2pPr>
            <a:lvl3pPr marL="3496733" indent="-1185333">
              <a:spcBef>
                <a:spcPts val="3400"/>
              </a:spcBef>
              <a:buSzPct val="75000"/>
              <a:buChar char="•"/>
            </a:lvl3pPr>
            <a:lvl4pPr marL="3417689" indent="-1309489">
              <a:spcBef>
                <a:spcPts val="3400"/>
              </a:spcBef>
              <a:buSzPct val="43000"/>
              <a:buBlip>
                <a:blip r:embed="rId2"/>
              </a:buBlip>
            </a:lvl4pPr>
            <a:lvl5pPr marL="4001892" indent="-1309492">
              <a:spcBef>
                <a:spcPts val="3400"/>
              </a:spcBef>
              <a:buSzPct val="43000"/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/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 anchor="b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defRPr sz="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</p:sldLayoutIdLst>
  <p:transition xmlns:p14="http://schemas.microsoft.com/office/powerpoint/2010/main" spd="med" advClick="1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889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1524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21082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26924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3048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34036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37592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41148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88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Chapter </a:t>
            </a:r>
            <a:r>
              <a:t>32</a:t>
            </a:r>
          </a:p>
        </p:txBody>
      </p:sp>
      <p:sp>
        <p:nvSpPr>
          <p:cNvPr id="52" name="Shape 89"/>
          <p:cNvSpPr txBox="1"/>
          <p:nvPr>
            <p:ph type="subTitle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Infinitive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115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γραφῆναι</a:t>
            </a:r>
          </a:p>
        </p:txBody>
      </p:sp>
      <p:sp>
        <p:nvSpPr>
          <p:cNvPr id="79" name="Shape 11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118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πληρῶσαι</a:t>
            </a:r>
          </a:p>
        </p:txBody>
      </p:sp>
      <p:sp>
        <p:nvSpPr>
          <p:cNvPr id="82" name="Shape 11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121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ἀπέστειλεν αὐτοὺς κηρύσσειν τὴν βασιλείαν </a:t>
            </a:r>
            <a:br/>
            <a:r>
              <a:t>τοῦ θεοῦ.</a:t>
            </a:r>
          </a:p>
        </p:txBody>
      </p:sp>
      <p:sp>
        <p:nvSpPr>
          <p:cNvPr id="85" name="Shape 12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124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εἰς τὴν βασιλείαν τοῦ θεοῦ εἰσελθεῖν</a:t>
            </a:r>
          </a:p>
        </p:txBody>
      </p:sp>
      <p:sp>
        <p:nvSpPr>
          <p:cNvPr id="88" name="Shape 12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127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τίς δύναται σωθῆναι;</a:t>
            </a:r>
          </a:p>
        </p:txBody>
      </p:sp>
      <p:sp>
        <p:nvSpPr>
          <p:cNvPr id="91" name="Shape 12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130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δεῖ κηρυχθῆναι </a:t>
            </a:r>
            <a:br/>
            <a:r>
              <a:t>τὸ εὐαγγέλιον.</a:t>
            </a:r>
          </a:p>
        </p:txBody>
      </p:sp>
      <p:sp>
        <p:nvSpPr>
          <p:cNvPr id="94" name="Shape 13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δ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133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εἰς τὸ ἀποκτεῖναι αὐτόν</a:t>
            </a:r>
          </a:p>
        </p:txBody>
      </p:sp>
      <p:sp>
        <p:nvSpPr>
          <p:cNvPr id="97" name="Shape 13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136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ἐν τῷ σπείρειν αὐτόν</a:t>
            </a:r>
          </a:p>
        </p:txBody>
      </p:sp>
      <p:sp>
        <p:nvSpPr>
          <p:cNvPr id="100" name="Shape 13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ζ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39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μετὰ τὸ ἀποθανεῖν </a:t>
            </a:r>
            <a:br/>
            <a:r>
              <a:t>τὸν πάτερα αὐτοῦ</a:t>
            </a:r>
          </a:p>
        </p:txBody>
      </p:sp>
      <p:sp>
        <p:nvSpPr>
          <p:cNvPr id="103" name="Shape 14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η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4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πάλιν ἤρξατο διδάσκειν </a:t>
            </a:r>
            <a:br/>
            <a:r>
              <a:t>παρὰ τὴν θάλασσαν.</a:t>
            </a:r>
          </a:p>
        </p:txBody>
      </p:sp>
      <p:sp>
        <p:nvSpPr>
          <p:cNvPr id="106" name="Shape 14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91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λέγειν</a:t>
            </a:r>
          </a:p>
        </p:txBody>
      </p:sp>
      <p:sp>
        <p:nvSpPr>
          <p:cNvPr id="55" name="Shape 9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4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ὃς γὰρ ἐὰν θέλῃ τὴν ψυχὴν αὐτοῦ σῶσαι ἀπολέσει </a:t>
            </a:r>
            <a:r>
              <a:rPr>
                <a:solidFill>
                  <a:srgbClr val="B8BCC1"/>
                </a:solidFill>
              </a:rPr>
              <a:t>(he/she/it will lose)</a:t>
            </a:r>
            <a:r>
              <a:t> αὐτήν.</a:t>
            </a:r>
          </a:p>
        </p:txBody>
      </p:sp>
      <p:sp>
        <p:nvSpPr>
          <p:cNvPr id="109" name="Shape 14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48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λέγει αὐτοῖς, ἔξεστιν </a:t>
            </a:r>
            <a:r>
              <a:rPr>
                <a:solidFill>
                  <a:srgbClr val="B8BCC1"/>
                </a:solidFill>
              </a:rPr>
              <a:t>(it is lawful)</a:t>
            </a:r>
            <a:r>
              <a:t> </a:t>
            </a:r>
            <a:br/>
            <a:r>
              <a:t>τοῖς σάββασιν ἀγαθὸν ποιῆσαι ἢ κακοποιῆσαι, ψυχὴν σῶσαι ἢ ἀποκτεῖναι;</a:t>
            </a:r>
          </a:p>
        </p:txBody>
      </p:sp>
      <p:sp>
        <p:nvSpPr>
          <p:cNvPr id="112" name="Shape 14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51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ἦλθεν γὰρ ὁ υἱὸς τοῦ ἀνθρώπου </a:t>
            </a:r>
            <a:br/>
            <a:r>
              <a:t>ζητῆσαι καὶ σῶσαι τὸ ἀπολωλός </a:t>
            </a:r>
            <a:r>
              <a:rPr>
                <a:solidFill>
                  <a:srgbClr val="B8BCC1"/>
                </a:solidFill>
              </a:rPr>
              <a:t>(lost)</a:t>
            </a:r>
            <a:r>
              <a:t>.</a:t>
            </a:r>
          </a:p>
        </p:txBody>
      </p:sp>
      <p:sp>
        <p:nvSpPr>
          <p:cNvPr id="115" name="Shape 15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54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ἐποίησεν  δώδεκα ... ἵνα ὦσιν μετ᾽ αὐτοῦ καὶ ἵνα ἀποστέλλῃ αὐτοὺς κηρύσσειν καὶ ἔχειν ἐξουσίαν ἐκβάλλειν τὰ δαιμόνια.</a:t>
            </a:r>
          </a:p>
        </p:txBody>
      </p:sp>
      <p:sp>
        <p:nvSpPr>
          <p:cNvPr id="118" name="Shape 15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57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ἀμὴν γὰρ λέγω ὑμῖν ὅτι πολλοὶ προφῆται καὶ δίκαιοι ἐπεθύμησαν </a:t>
            </a:r>
            <a:r>
              <a:rPr>
                <a:solidFill>
                  <a:srgbClr val="B8BCC1"/>
                </a:solidFill>
              </a:rPr>
              <a:t>(they desired)</a:t>
            </a:r>
            <a:r>
              <a:t> </a:t>
            </a:r>
            <a:br/>
            <a:r>
              <a:t>ἰδεῖν ἃ βλέπετε καὶ οὐκ εἶδαν, </a:t>
            </a:r>
            <a:br/>
            <a:r>
              <a:t>καὶ ἀκοῦσαι ἃ ἀκούετε καὶ οὐκ ἤκουσαν.</a:t>
            </a:r>
          </a:p>
        </p:txBody>
      </p:sp>
      <p:sp>
        <p:nvSpPr>
          <p:cNvPr id="121" name="Shape 15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60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αὐτὸς δὲ Ἰησοῦς οὐκ ἐπίστευεν  </a:t>
            </a:r>
            <a:br/>
            <a:r>
              <a:t>αὐτὸν αὐτοῖς </a:t>
            </a:r>
            <a:br/>
            <a:r>
              <a:t>διὰ τὸ αὐτὸν γινώσκειν πάντας.</a:t>
            </a:r>
          </a:p>
        </p:txBody>
      </p:sp>
      <p:sp>
        <p:nvSpPr>
          <p:cNvPr id="124" name="Shape 16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63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8800"/>
            </a:pPr>
            <a:r>
              <a:t>[ ἵνα ... ] εὑρεθῶ ἐν αὐτῷ, μὴ ἔχων ἐμὴν δικαιοσύνην τὴν ἐκ νόμου ἀλλὰ τὴν διὰ πίστεως Χριστοῦ, τὴν ἐκ θεοῦ δικαιοσύνην ἐπὶ τῇ πίστει, τοῦ γνῶναι αὐτὸν καὶ τὴν δύναμιν </a:t>
            </a:r>
            <a:br/>
            <a:r>
              <a:t>τῆς ἀναστάσεως </a:t>
            </a:r>
            <a:r>
              <a:rPr>
                <a:solidFill>
                  <a:srgbClr val="B8BCC1"/>
                </a:solidFill>
              </a:rPr>
              <a:t>(resurrection)</a:t>
            </a:r>
            <a:r>
              <a:t> αὐτοῦ.</a:t>
            </a:r>
          </a:p>
        </p:txBody>
      </p:sp>
      <p:sp>
        <p:nvSpPr>
          <p:cNvPr id="127" name="Shape 16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63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lnSpc>
                <a:spcPct val="110000"/>
              </a:lnSpc>
              <a:spcBef>
                <a:spcPts val="0"/>
              </a:spcBef>
              <a:defRPr sz="6400"/>
            </a:pPr>
            <a:r>
              <a:t>[ ἵνα ... ] εὑρεθῶ ἐν αὐτῷ,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3263900" algn="l"/>
                <a:tab pos="12153900" algn="l"/>
              </a:tabLst>
              <a:defRPr sz="6400"/>
            </a:pPr>
            <a:r>
              <a:t>	μὴ ἔχων ἐμὴν δικαιοσύνην 	τὴν ἐκ νόμου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4533900" algn="l"/>
              </a:tabLst>
              <a:defRPr sz="6400"/>
            </a:pPr>
            <a:r>
              <a:t>	ἀλλὰ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2153900" algn="l"/>
              </a:tabLst>
              <a:defRPr sz="6400"/>
            </a:pPr>
            <a:r>
              <a:t>	τὴν διὰ πίστεως Χριστοῦ,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3263900" algn="l"/>
                <a:tab pos="12153900" algn="l"/>
              </a:tabLst>
              <a:defRPr sz="6400"/>
            </a:pPr>
            <a:r>
              <a:t>	τὴν ἐκ θεοῦ δικαιοσύνην 	ἐπὶ τῇ πίστει,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3263900" algn="l"/>
                <a:tab pos="7708900" algn="l"/>
              </a:tabLst>
              <a:defRPr sz="6400"/>
            </a:pP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4914900" algn="l"/>
              </a:tabLst>
              <a:defRPr sz="6400"/>
            </a:pPr>
            <a:r>
              <a:t>τοῦ γνῶναι 	αὐτὸν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6057900" algn="l"/>
              </a:tabLst>
              <a:defRPr sz="6400"/>
            </a:pPr>
            <a:r>
              <a:t>	καὶ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4914900" algn="l"/>
              </a:tabLst>
              <a:defRPr sz="6400"/>
            </a:pPr>
            <a:r>
              <a:t>	τὴν δύναμιν τῆς ἀναστάσεως αὐτοῦ.</a:t>
            </a:r>
          </a:p>
        </p:txBody>
      </p:sp>
      <p:sp>
        <p:nvSpPr>
          <p:cNvPr id="130" name="Shape 16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</a:p>
        </p:txBody>
      </p:sp>
      <p:sp>
        <p:nvSpPr>
          <p:cNvPr id="131" name="Line"/>
          <p:cNvSpPr/>
          <p:nvPr/>
        </p:nvSpPr>
        <p:spPr>
          <a:xfrm flipV="1">
            <a:off x="5359399" y="5581029"/>
            <a:ext cx="4965702" cy="1882081"/>
          </a:xfrm>
          <a:prstGeom prst="line">
            <a:avLst/>
          </a:prstGeom>
          <a:ln w="25400">
            <a:solidFill>
              <a:srgbClr val="535353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66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ἀλλὰ μετὰ τὸ ἐγερθῆναί με </a:t>
            </a:r>
            <a:br/>
            <a:r>
              <a:t>προάξω </a:t>
            </a:r>
            <a:r>
              <a:rPr>
                <a:solidFill>
                  <a:srgbClr val="B8BCC1"/>
                </a:solidFill>
              </a:rPr>
              <a:t>(I will go before)</a:t>
            </a:r>
            <a:r>
              <a:t> ὑμᾶς </a:t>
            </a:r>
            <a:br/>
            <a:r>
              <a:t>εἰς τὴν Γαλιλαίαν.</a:t>
            </a:r>
          </a:p>
        </p:txBody>
      </p:sp>
      <p:sp>
        <p:nvSpPr>
          <p:cNvPr id="134" name="Shape 16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69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Ἀβραάμ ... ἐπίστευσεν </a:t>
            </a:r>
            <a:br/>
            <a:r>
              <a:t>εἰς τὸ γενέσθαι αὐτὸν </a:t>
            </a:r>
            <a:br/>
            <a:r>
              <a:t>πατέρα πολλῶν ἐθνῶν.</a:t>
            </a:r>
          </a:p>
        </p:txBody>
      </p:sp>
      <p:sp>
        <p:nvSpPr>
          <p:cNvPr id="137" name="Shape 17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94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φαγεῖν</a:t>
            </a:r>
          </a:p>
        </p:txBody>
      </p:sp>
      <p:sp>
        <p:nvSpPr>
          <p:cNvPr id="58" name="Shape 9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7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αὕτη ἡ γυνὴ λίθον καλὸν ἔχειν θέλει </a:t>
            </a:r>
            <a:br/>
            <a:r>
              <a:t>ἐπὶ τῇ χειρὶ αὐτῆς δεξαμένη αὐτὸν </a:t>
            </a:r>
            <a:br/>
            <a:r>
              <a:t>ἀπὸ τοῦ ἠγαπηκότος αὐτήν.</a:t>
            </a:r>
          </a:p>
        </p:txBody>
      </p:sp>
      <p:sp>
        <p:nvSpPr>
          <p:cNvPr id="140" name="Shape 17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7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πορευθῶμεν γὰρ πρὸς τήν θαλάσσην </a:t>
            </a:r>
            <a:br/>
            <a:r>
              <a:t>εἰς τὸ εὑρίσκειν ὧδε τινὰς ἡμέρας ἀγαθὰς </a:t>
            </a:r>
            <a:br/>
            <a:r>
              <a:t>ἐν τῷ ἡλίῳ </a:t>
            </a:r>
            <a:r>
              <a:rPr>
                <a:solidFill>
                  <a:srgbClr val="B8BCC1"/>
                </a:solidFill>
              </a:rPr>
              <a:t>(sun)</a:t>
            </a:r>
            <a:r>
              <a:t>.</a:t>
            </a:r>
          </a:p>
        </p:txBody>
      </p:sp>
      <p:sp>
        <p:nvSpPr>
          <p:cNvPr id="143" name="Shape 17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97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πεπληρωκέναι</a:t>
            </a:r>
          </a:p>
        </p:txBody>
      </p:sp>
      <p:sp>
        <p:nvSpPr>
          <p:cNvPr id="61" name="Shape 9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100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λαλήσασθαι</a:t>
            </a:r>
          </a:p>
        </p:txBody>
      </p:sp>
      <p:sp>
        <p:nvSpPr>
          <p:cNvPr id="64" name="Shape 10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103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σῶσαι</a:t>
            </a:r>
          </a:p>
        </p:txBody>
      </p:sp>
      <p:sp>
        <p:nvSpPr>
          <p:cNvPr id="67" name="Shape 10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106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δοξάζεσθαι</a:t>
            </a:r>
          </a:p>
        </p:txBody>
      </p:sp>
      <p:sp>
        <p:nvSpPr>
          <p:cNvPr id="70" name="Shape 10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109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τεθεωρῆσθαι</a:t>
            </a:r>
          </a:p>
        </p:txBody>
      </p:sp>
      <p:sp>
        <p:nvSpPr>
          <p:cNvPr id="73" name="Shape 1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12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ἀγαπᾶν</a:t>
            </a:r>
          </a:p>
        </p:txBody>
      </p:sp>
      <p:sp>
        <p:nvSpPr>
          <p:cNvPr id="76" name="Shape 11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85F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F3E0C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F3E0C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