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media/image1.jpeg" ContentType="image/jpeg"/>
  <Override PartName="/ppt/theme/theme2.xml" ContentType="application/vnd.openxmlformats-officedocument.theme+xml"/>
  <Override PartName="/ppt/media/image2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1066800" marR="0" indent="-10668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1pPr>
    <a:lvl2pPr marL="1841500" marR="0" indent="-9525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2pPr>
    <a:lvl3pPr marL="2309695" marR="0" indent="-785695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3pPr>
    <a:lvl4pPr marL="30903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4pPr>
    <a:lvl5pPr marL="36745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5pPr>
    <a:lvl6pPr marL="40301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6pPr>
    <a:lvl7pPr marL="43857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7pPr>
    <a:lvl8pPr marL="47413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8pPr>
    <a:lvl9pPr marL="50969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8F44A2F1-9E1F-4B54-A3A2-5F16C0AD49E2}" styleName="">
    <a:tblBg/>
    <a:wholeTbl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9" name="Shape 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5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0" tIns="0" rIns="0" bIns="0"/>
          <a:lstStyle/>
          <a:p>
            <a:pPr marL="0" indent="0" defTabSz="685800">
              <a:spcBef>
                <a:spcPts val="0"/>
              </a:spcBef>
              <a:buSzTx/>
              <a:defRPr sz="18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13" name="Title Text"/>
          <p:cNvSpPr txBox="1"/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4" name="Body Level One…"/>
          <p:cNvSpPr txBox="1"/>
          <p:nvPr>
            <p:ph type="body" sz="half" idx="1"/>
          </p:nvPr>
        </p:nvSpPr>
        <p:spPr>
          <a:xfrm>
            <a:off x="1219200" y="6762750"/>
            <a:ext cx="21983700" cy="5810250"/>
          </a:xfrm>
          <a:prstGeom prst="rect">
            <a:avLst/>
          </a:prstGeom>
        </p:spPr>
        <p:txBody>
          <a:bodyPr lIns="76200" tIns="76200" rIns="76200" bIns="76200" anchor="t"/>
          <a:lstStyle>
            <a:lvl1pPr>
              <a:lnSpc>
                <a:spcPct val="100000"/>
              </a:lnSpc>
              <a:spcBef>
                <a:spcPts val="1800"/>
              </a:spcBef>
              <a:defRPr sz="13800">
                <a:latin typeface="+mn-lt"/>
                <a:ea typeface="+mn-ea"/>
                <a:cs typeface="+mn-cs"/>
                <a:sym typeface="Helvetica Neue Light"/>
              </a:defRPr>
            </a:lvl1pPr>
            <a:lvl2pPr marL="0" indent="0" algn="ctr">
              <a:spcBef>
                <a:spcPts val="3600"/>
              </a:spcBef>
              <a:buSzTx/>
              <a:buNone/>
              <a:defRPr sz="9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Light"/>
              </a:defRPr>
            </a:lvl2pPr>
            <a:lvl3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</a:defRPr>
            </a:lvl3pPr>
            <a:lvl4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</a:defRPr>
            </a:lvl4pPr>
            <a:lvl5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ar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ody Level One…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0000"/>
            </a:lvl1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Warm-u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Body Level One…"/>
          <p:cNvSpPr txBox="1"/>
          <p:nvPr>
            <p:ph type="body" idx="1"/>
          </p:nvPr>
        </p:nvSpPr>
        <p:spPr>
          <a:xfrm>
            <a:off x="1257300" y="3276600"/>
            <a:ext cx="21907500" cy="8178503"/>
          </a:xfrm>
          <a:prstGeom prst="rect">
            <a:avLst/>
          </a:prstGeom>
        </p:spPr>
        <p:txBody>
          <a:bodyPr/>
          <a:lstStyle>
            <a:lvl1pPr>
              <a:lnSpc>
                <a:spcPct val="130000"/>
              </a:lnSpc>
              <a:defRPr sz="14400"/>
            </a:lvl1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2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ransl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0" tIns="0" rIns="0" bIns="0"/>
          <a:lstStyle/>
          <a:p>
            <a:pPr marL="0" indent="0" defTabSz="685800">
              <a:spcBef>
                <a:spcPts val="0"/>
              </a:spcBef>
              <a:buSzTx/>
              <a:defRPr sz="18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1257300" y="3276600"/>
            <a:ext cx="21907500" cy="94635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2pPr marL="2146300" indent="-889000" algn="l">
              <a:lnSpc>
                <a:spcPct val="100000"/>
              </a:lnSpc>
              <a:spcBef>
                <a:spcPts val="1800"/>
              </a:spcBef>
              <a:buSzPct val="75000"/>
              <a:buChar char="•"/>
              <a:defRPr sz="7200">
                <a:latin typeface="Avenir Next"/>
                <a:ea typeface="Avenir Next"/>
                <a:cs typeface="Avenir Next"/>
                <a:sym typeface="Avenir Next"/>
              </a:defRPr>
            </a:lvl2pPr>
            <a:lvl3pPr marL="3052233" indent="-740833" algn="l">
              <a:lnSpc>
                <a:spcPct val="100000"/>
              </a:lnSpc>
              <a:spcBef>
                <a:spcPts val="4000"/>
              </a:spcBef>
              <a:buSzPct val="75000"/>
              <a:buChar char="•"/>
              <a:defRPr sz="6000">
                <a:latin typeface="+mn-lt"/>
                <a:ea typeface="+mn-ea"/>
                <a:cs typeface="+mn-cs"/>
                <a:sym typeface="Helvetica Neue Light"/>
              </a:defRPr>
            </a:lvl3pPr>
            <a:lvl4pPr marL="2762945" indent="-654745" algn="l">
              <a:lnSpc>
                <a:spcPct val="100000"/>
              </a:lnSpc>
              <a:spcBef>
                <a:spcPts val="4000"/>
              </a:spcBef>
              <a:buSzPct val="43000"/>
              <a:buBlip>
                <a:blip r:embed="rId2"/>
              </a:buBlip>
              <a:defRPr sz="4800">
                <a:latin typeface="+mn-lt"/>
                <a:ea typeface="+mn-ea"/>
                <a:cs typeface="+mn-cs"/>
                <a:sym typeface="Helvetica Neue Light"/>
              </a:defRPr>
            </a:lvl4pPr>
            <a:lvl5pPr marL="3347146" indent="-654746" algn="l">
              <a:lnSpc>
                <a:spcPct val="100000"/>
              </a:lnSpc>
              <a:spcBef>
                <a:spcPts val="4000"/>
              </a:spcBef>
              <a:buSzPct val="43000"/>
              <a:buBlip>
                <a:blip r:embed="rId2"/>
              </a:buBlip>
              <a:defRPr sz="4800">
                <a:latin typeface="+mn-lt"/>
                <a:ea typeface="+mn-ea"/>
                <a:cs typeface="+mn-cs"/>
                <a:sym typeface="Helvetica Neue Light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Title Text"/>
          <p:cNvSpPr txBox="1"/>
          <p:nvPr>
            <p:ph type="title"/>
          </p:nvPr>
        </p:nvSpPr>
        <p:spPr>
          <a:xfrm>
            <a:off x="120015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6200" tIns="76200" rIns="76200" bIns="76200" anchor="b"/>
          <a:lstStyle/>
          <a:p>
            <a:pPr/>
            <a:r>
              <a:t>Title Text</a:t>
            </a:r>
          </a:p>
        </p:txBody>
      </p:sp>
      <p:sp>
        <p:nvSpPr>
          <p:cNvPr id="5" name="Slide Number"/>
          <p:cNvSpPr txBox="1"/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>
            <a:spAutoFit/>
          </a:bodyPr>
          <a:lstStyle>
            <a:lvl1pPr marL="0" indent="0">
              <a:buSzTx/>
              <a:defRPr sz="6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</p:sldLayoutIdLst>
  <p:transition xmlns:p14="http://schemas.microsoft.com/office/powerpoint/2010/main" spd="med" advClick="1"/>
  <p:txStyles>
    <p:titleStyle>
      <a:lvl1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 Light"/>
        </a:defRPr>
      </a:lvl9pPr>
    </p:titleStyle>
    <p:bodyStyle>
      <a:lvl1pPr marL="0" marR="0" indent="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1pPr>
      <a:lvl2pPr marL="0" marR="0" indent="2286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2pPr>
      <a:lvl3pPr marL="0" marR="0" indent="4572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3pPr>
      <a:lvl4pPr marL="0" marR="0" indent="6858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4pPr>
      <a:lvl5pPr marL="0" marR="0" indent="9144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5pPr>
      <a:lvl6pPr marL="0" marR="0" indent="11430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6pPr>
      <a:lvl7pPr marL="0" marR="0" indent="13716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7pPr>
      <a:lvl8pPr marL="0" marR="0" indent="16002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8pPr>
      <a:lvl9pPr marL="0" marR="0" indent="18288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Chapter 20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Chapter 20</a:t>
            </a:r>
          </a:p>
        </p:txBody>
      </p:sp>
      <p:sp>
        <p:nvSpPr>
          <p:cNvPr id="52" name="Verbal Roots (Patterns 2–4)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Verbal Roots (Patterns 2–4)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βαπτίσεις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βαπτίσεις</a:t>
            </a:r>
          </a:p>
        </p:txBody>
      </p:sp>
      <p:sp>
        <p:nvSpPr>
          <p:cNvPr id="79" name="Parsing 9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9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κρινεῖτε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κρινεῖτε</a:t>
            </a:r>
          </a:p>
        </p:txBody>
      </p:sp>
      <p:sp>
        <p:nvSpPr>
          <p:cNvPr id="82" name="Parsing 10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10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ἐκεῖνος κρινεῖ αὐτὸν  ἐν τῇ ἐσχάτῃ ἡμέρᾳ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ἐκεῖνος κρινεῖ αὐτὸν </a:t>
            </a:r>
            <a:br/>
            <a:r>
              <a:t>ἐν τῇ ἐσχάτῃ ἡμέρᾳ.</a:t>
            </a:r>
          </a:p>
        </p:txBody>
      </p:sp>
      <p:sp>
        <p:nvSpPr>
          <p:cNvPr id="85" name="Warm-up α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α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πολλοὶ γὰρ ἐλεύσονται  ἐπὶ τῷ ὀνόματί μου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πολλοὶ γὰρ ἐλεύσονται </a:t>
            </a:r>
            <a:br/>
            <a:r>
              <a:t>ἐπὶ τῷ ὀνόματί μου.</a:t>
            </a:r>
          </a:p>
        </p:txBody>
      </p:sp>
      <p:sp>
        <p:nvSpPr>
          <p:cNvPr id="88" name="Warm-up β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β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ἐν τῷ ὀνόματί μου  δαιμόνια ἐκβαλοῦσι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ἐν τῷ ὀνόματί μου </a:t>
            </a:r>
            <a:br/>
            <a:r>
              <a:t>δαιμόνια ἐκβαλοῦσιν.</a:t>
            </a:r>
          </a:p>
        </p:txBody>
      </p:sp>
      <p:sp>
        <p:nvSpPr>
          <p:cNvPr id="91" name="Warm-up γ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γ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γνωσόμεθα τὴν ἀλήθεια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γνωσόμεθα τὴν ἀλήθειαν.</a:t>
            </a:r>
          </a:p>
        </p:txBody>
      </p:sp>
      <p:sp>
        <p:nvSpPr>
          <p:cNvPr id="94" name="Warm-up δ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δ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ἐρῶ τῇ ψυχῇ μου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ἐρῶ τῇ ψυχῇ μου.</a:t>
            </a:r>
          </a:p>
        </p:txBody>
      </p:sp>
      <p:sp>
        <p:nvSpPr>
          <p:cNvPr id="97" name="Warm-up ε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ε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αὐτὸς μένει ἐπὶ τὸν κόσμον ἀλλὰ συ μενεῖς  εἰς τοὺς αἰῶνας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αὐτὸς μένει ἐπὶ τὸν κόσμον ἀλλὰ συ μενεῖς </a:t>
            </a:r>
            <a:br/>
            <a:r>
              <a:t>εἰς τοὺς αἰῶνας.</a:t>
            </a:r>
          </a:p>
        </p:txBody>
      </p:sp>
      <p:sp>
        <p:nvSpPr>
          <p:cNvPr id="100" name="Warm-up ζ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ζ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πῶς πάσας τὰς παραβολὰς γνώσεσθε;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πῶς πάσας τὰς παραβολὰς γνώσεσθε;</a:t>
            </a:r>
          </a:p>
        </p:txBody>
      </p:sp>
      <p:sp>
        <p:nvSpPr>
          <p:cNvPr id="103" name="Warm-up η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η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ἐγὼ ἐβάπτισα (I baptized) ὑμᾶς ὕδατι,  αὐτὸς δὲ βαπτίσει ὑμᾶς ἐν πνεύματι ἁγίῳ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ἐγὼ ἐβάπτισα </a:t>
            </a:r>
            <a:r>
              <a:rPr>
                <a:solidFill>
                  <a:srgbClr val="A6AAA9"/>
                </a:solidFill>
              </a:rPr>
              <a:t>(I baptized)</a:t>
            </a:r>
            <a:r>
              <a:t> ὑμᾶς ὕδατι, </a:t>
            </a:r>
            <a:br/>
            <a:r>
              <a:t>αὐτὸς δὲ βαπτίσει ὑμᾶς ἐν πνεύματι ἁγίῳ.</a:t>
            </a:r>
          </a:p>
        </p:txBody>
      </p:sp>
      <p:sp>
        <p:nvSpPr>
          <p:cNvPr id="106" name="Translation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ἀρεῖς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ἀρεῖς</a:t>
            </a:r>
          </a:p>
        </p:txBody>
      </p:sp>
      <p:sp>
        <p:nvSpPr>
          <p:cNvPr id="55" name="Parsing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ἀποστελεῖ ὁ υἱὸς τοῦ ἀνθρώπου  τοὺς ἀγγέλους αὐτοῦ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ἀποστελεῖ ὁ υἱὸς τοῦ ἀνθρώπου </a:t>
            </a:r>
            <a:br/>
            <a:r>
              <a:t>τοὺς ἀγγέλους αὐτοῦ.</a:t>
            </a:r>
          </a:p>
        </p:txBody>
      </p:sp>
      <p:sp>
        <p:nvSpPr>
          <p:cNvPr id="109" name="Translation 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ἐκεῖ αὐτὸν ὄψεσθε, καθὼς εἶπεν ὑμῖ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ἐκεῖ αὐτὸν ὄψεσθε, καθὼς εἶπεν ὑμῖν.</a:t>
            </a:r>
          </a:p>
        </p:txBody>
      </p:sp>
      <p:sp>
        <p:nvSpPr>
          <p:cNvPr id="112" name="Translation 3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3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ἀπεκρίθη Ἰησοῦς καὶ εἶπεν αὐτῷ,  ἐάν τις ἀγαπᾷ με τὸν λόγον μου τηρήσει  καὶ ὁ πατήρ μου ἀγαπήσει αὐτὸν  καὶ πρὸς αὐτὸν ἐλευσόμεθα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ἀπεκρίθη Ἰησοῦς καὶ εἶπεν αὐτῷ, </a:t>
            </a:r>
            <a:br/>
            <a:r>
              <a:t>ἐάν τις ἀγαπᾷ με τὸν λόγον μου τηρήσει </a:t>
            </a:r>
            <a:br/>
            <a:r>
              <a:t>καὶ ὁ πατήρ μου ἀγαπήσει αὐτὸν </a:t>
            </a:r>
            <a:br/>
            <a:r>
              <a:t>καὶ πρὸς αὐτὸν ἐλευσόμεθα.</a:t>
            </a:r>
          </a:p>
        </p:txBody>
      </p:sp>
      <p:sp>
        <p:nvSpPr>
          <p:cNvPr id="115" name="Translation 4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4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τέξεται (he/she/it will bear) δὲ υἱόν,  καὶ καλέσεις τὸ ὄνομα αὐτοῦ Ἰησοῦν.  αὐτὸς γὰρ σώσει τὸν λαὸν αὐτοῦ  ἀπὸ τῶν ἁμαρτιῶν αὐτῶ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τέξεται </a:t>
            </a:r>
            <a:r>
              <a:rPr>
                <a:solidFill>
                  <a:srgbClr val="A6AAA9"/>
                </a:solidFill>
              </a:rPr>
              <a:t>(he/she/it will bear)</a:t>
            </a:r>
            <a:r>
              <a:t> δὲ υἱόν, </a:t>
            </a:r>
            <a:br/>
            <a:r>
              <a:t>καὶ καλέσεις τὸ ὄνομα αὐτοῦ Ἰησοῦν. </a:t>
            </a:r>
            <a:br/>
            <a:r>
              <a:t>αὐτὸς γὰρ σώσει τὸν λαὸν αὐτοῦ </a:t>
            </a:r>
            <a:br/>
            <a:r>
              <a:t>ἀπὸ τῶν ἁμαρτιῶν αὐτῶν.</a:t>
            </a:r>
          </a:p>
        </p:txBody>
      </p:sp>
      <p:sp>
        <p:nvSpPr>
          <p:cNvPr id="118" name="Translation 5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5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ἢ οὐκ οἴδατε  ὅτι οἱ ἅγιοι τὸν κόσμον κρινοῦσιν; ...  οὐκ οἴδατε ὅτι ἀγγέλους κρινοῦμεν;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ἢ οὐκ οἴδατε </a:t>
            </a:r>
            <a:br/>
            <a:r>
              <a:t>ὅτι οἱ ἅγιοι τὸν κόσμον κρινοῦσιν; ... </a:t>
            </a:r>
            <a:br/>
            <a:r>
              <a:t>οὐκ οἴδατε ὅτι ἀγγέλους κρινοῦμεν;</a:t>
            </a:r>
          </a:p>
        </p:txBody>
      </p:sp>
      <p:sp>
        <p:nvSpPr>
          <p:cNvPr id="121" name="Translation 6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6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πάντες πιστεύσουσιν εἰς αὐτόν,  καὶ ἐλεύσονται οἱ Ῥωμαῖοι  καὶ ἀροῦσιν τὸν τόπον ἡμῶ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πάντες πιστεύσουσιν εἰς αὐτόν, </a:t>
            </a:r>
            <a:br/>
            <a:r>
              <a:t>καὶ ἐλεύσονται οἱ Ῥωμαῖοι </a:t>
            </a:r>
            <a:br/>
            <a:r>
              <a:t>καὶ ἀροῦσιν τὸν τόπον ἡμῶν.</a:t>
            </a:r>
          </a:p>
        </p:txBody>
      </p:sp>
      <p:sp>
        <p:nvSpPr>
          <p:cNvPr id="124" name="Translation 7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7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Ἀλλὰ ἐρεῖ τις, πῶς ἐγείρονται οἱ νεκροί;  ποίῳ (in what sort of) δὲ σώματι ἔρχονται;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Ἀλλὰ ἐρεῖ τις, πῶς ἐγείρονται οἱ νεκροί; </a:t>
            </a:r>
            <a:br/>
            <a:r>
              <a:t>ποίῳ </a:t>
            </a:r>
            <a:r>
              <a:rPr>
                <a:solidFill>
                  <a:srgbClr val="A6AAA9"/>
                </a:solidFill>
              </a:rPr>
              <a:t>(in what sort of)</a:t>
            </a:r>
            <a:r>
              <a:t> δὲ σώματι ἔρχονται;</a:t>
            </a:r>
          </a:p>
        </p:txBody>
      </p:sp>
      <p:sp>
        <p:nvSpPr>
          <p:cNvPr id="127" name="Translation 8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8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λέγει αὐτῷ,  ἐκ τοῦ στόματός σου κρινῶ σε,  πονηρὲ δοῦλε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λέγει αὐτῷ, </a:t>
            </a:r>
            <a:br/>
            <a:r>
              <a:t>ἐκ τοῦ στόματός σου κρινῶ σε, </a:t>
            </a:r>
            <a:br/>
            <a:r>
              <a:t>πονηρὲ δοῦλε.</a:t>
            </a:r>
          </a:p>
        </p:txBody>
      </p:sp>
      <p:sp>
        <p:nvSpPr>
          <p:cNvPr id="130" name="Translation 9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9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διὰ τοῦτο καὶ ἡ σοφία τοῦ θεοῦ εἶπεν,  ἀποστελῶ εἰς αὐτοὺς προφήτας καὶ ἀποστόλους, καὶ ἐξ αὐτῶν  ἀποκτενοῦσι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διὰ τοῦτο καὶ ἡ σοφία τοῦ θεοῦ εἶπεν, </a:t>
            </a:r>
            <a:br/>
            <a:r>
              <a:t>ἀποστελῶ εἰς αὐτοὺς προφήτας καὶ ἀποστόλους, καὶ ἐξ αὐτῶν  ἀποκτενοῦσιν.</a:t>
            </a:r>
          </a:p>
        </p:txBody>
      </p:sp>
      <p:sp>
        <p:nvSpPr>
          <p:cNvPr id="133" name="Translation 10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10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τί οἱ κακοὶ ἀποκτείνουσιν τοὺς ἀγαθούς,  οἳ τηροῦσιν τὸν νόμον τοῦ θεοῦ  καὶ ἀγαπῶσι πάντας;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τί οἱ κακοὶ ἀποκτείνουσιν τοὺς ἀγαθούς, </a:t>
            </a:r>
            <a:br/>
            <a:r>
              <a:t>οἳ τηροῦσιν τὸν νόμον τοῦ θεοῦ </a:t>
            </a:r>
            <a:br/>
            <a:r>
              <a:t>καὶ ἀγαπῶσι πάντας;</a:t>
            </a:r>
          </a:p>
        </p:txBody>
      </p:sp>
      <p:sp>
        <p:nvSpPr>
          <p:cNvPr id="136" name="Additional 1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Additional 11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ὄψεται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ὄψεται</a:t>
            </a:r>
          </a:p>
        </p:txBody>
      </p:sp>
      <p:sp>
        <p:nvSpPr>
          <p:cNvPr id="58" name="Parsing 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ἐν τῷ στόματί μου μεγαλὴν σοφίαν λαλήσω καὶ κατὰ τὴν ὅλην ζωὴν ἐρῶ  περὶ τῆς δικαιοσύνης τε  καὶ τῆς ὁδοῦ τῆς ἀληθείας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ἐν τῷ στόματί μου μεγαλὴν σοφίαν λαλήσω καὶ κατὰ τὴν ὅλην ζωὴν ἐρῶ </a:t>
            </a:r>
            <a:br/>
            <a:r>
              <a:t>περὶ τῆς δικαιοσύνης τε </a:t>
            </a:r>
            <a:br/>
            <a:r>
              <a:t>καὶ τῆς ὁδοῦ τῆς ἀληθείας.</a:t>
            </a:r>
          </a:p>
        </p:txBody>
      </p:sp>
      <p:sp>
        <p:nvSpPr>
          <p:cNvPr id="139" name="Additional 1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Additional 12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ἐκβαλοῦμεν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ἐκβαλοῦμεν</a:t>
            </a:r>
          </a:p>
        </p:txBody>
      </p:sp>
      <p:sp>
        <p:nvSpPr>
          <p:cNvPr id="61" name="Parsing 3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3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ἐγεροῦσιν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ἐγεροῦσιν</a:t>
            </a:r>
          </a:p>
        </p:txBody>
      </p:sp>
      <p:sp>
        <p:nvSpPr>
          <p:cNvPr id="64" name="Parsing 4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4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ποιοῦσι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ποιοῦσι</a:t>
            </a:r>
          </a:p>
        </p:txBody>
      </p:sp>
      <p:sp>
        <p:nvSpPr>
          <p:cNvPr id="67" name="Parsing 5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5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ἀποκτενεῖτε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ἀποκτενεῖτε</a:t>
            </a:r>
          </a:p>
        </p:txBody>
      </p:sp>
      <p:sp>
        <p:nvSpPr>
          <p:cNvPr id="70" name="Parsing 6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6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σώσει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σώσει</a:t>
            </a:r>
          </a:p>
        </p:txBody>
      </p:sp>
      <p:sp>
        <p:nvSpPr>
          <p:cNvPr id="73" name="Parsing 7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7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ἀποστελεῖ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ἀποστελεῖ</a:t>
            </a:r>
          </a:p>
        </p:txBody>
      </p:sp>
      <p:sp>
        <p:nvSpPr>
          <p:cNvPr id="76" name="Parsing 8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8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1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53585F"/>
      </a:dk1>
      <a:lt1>
        <a:srgbClr val="5F3E0C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 Light"/>
        <a:ea typeface="Helvetica Neue Light"/>
        <a:cs typeface="Helvetica Neue Light"/>
      </a:majorFont>
      <a:minorFont>
        <a:latin typeface="Helvetica Neue Light"/>
        <a:ea typeface="Helvetica Neue Light"/>
        <a:cs typeface="Helvetica Neue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sx="100000" sy="100000" kx="0" ky="0" algn="b" rotWithShape="0" blurRad="762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381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333500" marR="0" indent="-1333500" algn="l" defTabSz="647700" rtl="0" fontAlgn="auto" latinLnBrk="0" hangingPunct="0">
          <a:lnSpc>
            <a:spcPct val="100000"/>
          </a:lnSpc>
          <a:spcBef>
            <a:spcPts val="3400"/>
          </a:spcBef>
          <a:spcAft>
            <a:spcPts val="0"/>
          </a:spcAft>
          <a:buClrTx/>
          <a:buSzPct val="43000"/>
          <a:buFontTx/>
          <a:buBlip>
            <a:blip r:embed="rId2"/>
          </a:buBlip>
          <a:tabLst/>
          <a:defRPr b="0" baseline="0" cap="none" i="0" spc="0" strike="noStrike" sz="90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Pct val="43000"/>
          <a:buFontTx/>
          <a:buBlip>
            <a:blip r:embed="rId2"/>
          </a:buBlip>
          <a:tabLst/>
          <a:defRPr b="0" baseline="0" cap="none" i="0" spc="0" strike="noStrike" sz="72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 Light"/>
        <a:ea typeface="Helvetica Neue Light"/>
        <a:cs typeface="Helvetica Neue Light"/>
      </a:majorFont>
      <a:minorFont>
        <a:latin typeface="Helvetica Neue Light"/>
        <a:ea typeface="Helvetica Neue Light"/>
        <a:cs typeface="Helvetica Neue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sx="100000" sy="100000" kx="0" ky="0" algn="b" rotWithShape="0" blurRad="762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381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333500" marR="0" indent="-1333500" algn="l" defTabSz="647700" rtl="0" fontAlgn="auto" latinLnBrk="0" hangingPunct="0">
          <a:lnSpc>
            <a:spcPct val="100000"/>
          </a:lnSpc>
          <a:spcBef>
            <a:spcPts val="3400"/>
          </a:spcBef>
          <a:spcAft>
            <a:spcPts val="0"/>
          </a:spcAft>
          <a:buClrTx/>
          <a:buSzPct val="43000"/>
          <a:buFontTx/>
          <a:buBlip>
            <a:blip r:embed="rId2"/>
          </a:buBlip>
          <a:tabLst/>
          <a:defRPr b="0" baseline="0" cap="none" i="0" spc="0" strike="noStrike" sz="90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Pct val="43000"/>
          <a:buFontTx/>
          <a:buBlip>
            <a:blip r:embed="rId2"/>
          </a:buBlip>
          <a:tabLst/>
          <a:defRPr b="0" baseline="0" cap="none" i="0" spc="0" strike="noStrike" sz="72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