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1066800" marR="0" indent="-1066800"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1pPr>
    <a:lvl2pPr marL="1841500" marR="0" indent="-952500"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2pPr>
    <a:lvl3pPr marL="2309695" marR="0" indent="-785695"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3pPr>
    <a:lvl4pPr marL="30903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4pPr>
    <a:lvl5pPr marL="36745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5pPr>
    <a:lvl6pPr marL="40301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6pPr>
    <a:lvl7pPr marL="43857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7pPr>
    <a:lvl8pPr marL="47413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8pPr>
    <a:lvl9pPr marL="50969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wholeTbl>
    <a:band2H>
      <a:tcTxStyle b="def" i="def"/>
      <a:tcStyle>
        <a:tcBdr/>
        <a:fill>
          <a:solidFill>
            <a:srgbClr val="8EA5CB">
              <a:alpha val="25000"/>
            </a:srgbClr>
          </a:solidFill>
        </a:fill>
      </a:tcStyle>
    </a:band2H>
    <a:firstCo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Col>
    <a:la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lastRow>
    <a:fir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381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48" name="Shape 48"/>
          <p:cNvSpPr/>
          <p:nvPr>
            <p:ph type="sldImg"/>
          </p:nvPr>
        </p:nvSpPr>
        <p:spPr>
          <a:xfrm>
            <a:off x="1143000" y="685800"/>
            <a:ext cx="4572000" cy="3429000"/>
          </a:xfrm>
          <a:prstGeom prst="rect">
            <a:avLst/>
          </a:prstGeom>
        </p:spPr>
        <p:txBody>
          <a:bodyPr/>
          <a:lstStyle/>
          <a:p>
            <a:pPr/>
          </a:p>
        </p:txBody>
      </p:sp>
      <p:sp>
        <p:nvSpPr>
          <p:cNvPr id="49" name="Shape 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31800" latinLnBrk="0">
      <a:defRPr>
        <a:latin typeface="Lucida Grande"/>
        <a:ea typeface="Lucida Grande"/>
        <a:cs typeface="Lucida Grande"/>
        <a:sym typeface="Lucida Grande"/>
      </a:defRPr>
    </a:lvl1pPr>
    <a:lvl2pPr indent="228600" defTabSz="431800" latinLnBrk="0">
      <a:defRPr>
        <a:latin typeface="Lucida Grande"/>
        <a:ea typeface="Lucida Grande"/>
        <a:cs typeface="Lucida Grande"/>
        <a:sym typeface="Lucida Grande"/>
      </a:defRPr>
    </a:lvl2pPr>
    <a:lvl3pPr indent="457200" defTabSz="431800" latinLnBrk="0">
      <a:defRPr>
        <a:latin typeface="Lucida Grande"/>
        <a:ea typeface="Lucida Grande"/>
        <a:cs typeface="Lucida Grande"/>
        <a:sym typeface="Lucida Grande"/>
      </a:defRPr>
    </a:lvl3pPr>
    <a:lvl4pPr indent="685800" defTabSz="431800" latinLnBrk="0">
      <a:defRPr>
        <a:latin typeface="Lucida Grande"/>
        <a:ea typeface="Lucida Grande"/>
        <a:cs typeface="Lucida Grande"/>
        <a:sym typeface="Lucida Grande"/>
      </a:defRPr>
    </a:lvl4pPr>
    <a:lvl5pPr indent="914400" defTabSz="431800" latinLnBrk="0">
      <a:defRPr>
        <a:latin typeface="Lucida Grande"/>
        <a:ea typeface="Lucida Grande"/>
        <a:cs typeface="Lucida Grande"/>
        <a:sym typeface="Lucida Grande"/>
      </a:defRPr>
    </a:lvl5pPr>
    <a:lvl6pPr indent="1143000" defTabSz="431800" latinLnBrk="0">
      <a:defRPr>
        <a:latin typeface="Lucida Grande"/>
        <a:ea typeface="Lucida Grande"/>
        <a:cs typeface="Lucida Grande"/>
        <a:sym typeface="Lucida Grande"/>
      </a:defRPr>
    </a:lvl6pPr>
    <a:lvl7pPr indent="1371600" defTabSz="431800" latinLnBrk="0">
      <a:defRPr>
        <a:latin typeface="Lucida Grande"/>
        <a:ea typeface="Lucida Grande"/>
        <a:cs typeface="Lucida Grande"/>
        <a:sym typeface="Lucida Grande"/>
      </a:defRPr>
    </a:lvl7pPr>
    <a:lvl8pPr indent="1600200" defTabSz="431800" latinLnBrk="0">
      <a:defRPr>
        <a:latin typeface="Lucida Grande"/>
        <a:ea typeface="Lucida Grande"/>
        <a:cs typeface="Lucida Grande"/>
        <a:sym typeface="Lucida Grande"/>
      </a:defRPr>
    </a:lvl8pPr>
    <a:lvl9pPr indent="1828800" defTabSz="431800" latinLnBrk="0">
      <a:defRPr>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spTree>
      <p:nvGrpSpPr>
        <p:cNvPr id="1" name=""/>
        <p:cNvGrpSpPr/>
        <p:nvPr/>
      </p:nvGrpSpPr>
      <p:grpSpPr>
        <a:xfrm>
          <a:off x="0" y="0"/>
          <a:ext cx="0" cy="0"/>
          <a:chOff x="0" y="0"/>
          <a:chExt cx="0" cy="0"/>
        </a:xfrm>
      </p:grpSpPr>
      <p:sp>
        <p:nvSpPr>
          <p:cNvPr id="12" name="Line"/>
          <p:cNvSpPr/>
          <p:nvPr/>
        </p:nvSpPr>
        <p:spPr>
          <a:xfrm flipV="1">
            <a:off x="1219200" y="4786069"/>
            <a:ext cx="21934224" cy="245"/>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p>
        </p:txBody>
      </p:sp>
      <p:sp>
        <p:nvSpPr>
          <p:cNvPr id="13" name="Title Text"/>
          <p:cNvSpPr txBox="1"/>
          <p:nvPr>
            <p:ph type="title"/>
          </p:nvPr>
        </p:nvSpPr>
        <p:spPr>
          <a:xfrm>
            <a:off x="1219200" y="819150"/>
            <a:ext cx="21983700" cy="3181350"/>
          </a:xfrm>
          <a:prstGeom prst="rect">
            <a:avLst/>
          </a:prstGeom>
        </p:spPr>
        <p:txBody>
          <a:bodyPr/>
          <a:lstStyle/>
          <a:p>
            <a:pPr/>
            <a:r>
              <a:t>Title Text</a:t>
            </a:r>
          </a:p>
        </p:txBody>
      </p:sp>
      <p:sp>
        <p:nvSpPr>
          <p:cNvPr id="14" name="Body Level One…"/>
          <p:cNvSpPr txBox="1"/>
          <p:nvPr>
            <p:ph type="body" sz="half" idx="1"/>
          </p:nvPr>
        </p:nvSpPr>
        <p:spPr>
          <a:xfrm>
            <a:off x="1219200" y="6762750"/>
            <a:ext cx="21983700" cy="5810250"/>
          </a:xfrm>
          <a:prstGeom prst="rect">
            <a:avLst/>
          </a:prstGeom>
        </p:spPr>
        <p:txBody>
          <a:bodyPr lIns="76200" tIns="76200" rIns="76200" bIns="76200" anchor="t"/>
          <a:lstStyle>
            <a:lvl1pPr>
              <a:lnSpc>
                <a:spcPct val="100000"/>
              </a:lnSpc>
              <a:spcBef>
                <a:spcPts val="1800"/>
              </a:spcBef>
              <a:defRPr sz="13800">
                <a:latin typeface="+mn-lt"/>
                <a:ea typeface="+mn-ea"/>
                <a:cs typeface="+mn-cs"/>
                <a:sym typeface="Helvetica Neue"/>
              </a:defRPr>
            </a:lvl1pPr>
            <a:lvl2pPr marL="0" indent="0" algn="ctr">
              <a:spcBef>
                <a:spcPts val="3600"/>
              </a:spcBef>
              <a:buSzTx/>
              <a:buNone/>
              <a:defRPr sz="9000">
                <a:solidFill>
                  <a:srgbClr val="FFFFFF"/>
                </a:solidFill>
                <a:latin typeface="+mn-lt"/>
                <a:ea typeface="+mn-ea"/>
                <a:cs typeface="+mn-cs"/>
                <a:sym typeface="Helvetica Neue"/>
              </a:defRPr>
            </a:lvl2pPr>
            <a:lvl3pPr marL="0" indent="0" algn="ctr">
              <a:spcBef>
                <a:spcPts val="0"/>
              </a:spcBef>
              <a:buSzTx/>
              <a:buNone/>
              <a:defRPr sz="2400">
                <a:solidFill>
                  <a:srgbClr val="FFFFFF"/>
                </a:solidFill>
              </a:defRPr>
            </a:lvl3pPr>
            <a:lvl4pPr marL="0" indent="0" algn="ctr">
              <a:spcBef>
                <a:spcPts val="0"/>
              </a:spcBef>
              <a:buSzTx/>
              <a:buNone/>
              <a:defRPr sz="2400">
                <a:solidFill>
                  <a:srgbClr val="FFFFFF"/>
                </a:solidFill>
              </a:defRPr>
            </a:lvl4pPr>
            <a:lvl5pPr marL="0" indent="0" algn="ctr">
              <a:spcBef>
                <a:spcPts val="0"/>
              </a:spcBef>
              <a:buSzTx/>
              <a:buNone/>
              <a:defRPr sz="24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arsing">
    <p:spTree>
      <p:nvGrpSpPr>
        <p:cNvPr id="1" name=""/>
        <p:cNvGrpSpPr/>
        <p:nvPr/>
      </p:nvGrpSpPr>
      <p:grpSpPr>
        <a:xfrm>
          <a:off x="0" y="0"/>
          <a:ext cx="0" cy="0"/>
          <a:chOff x="0" y="0"/>
          <a:chExt cx="0" cy="0"/>
        </a:xfrm>
      </p:grpSpPr>
      <p:sp>
        <p:nvSpPr>
          <p:cNvPr id="22" name="Body Level One…"/>
          <p:cNvSpPr txBox="1"/>
          <p:nvPr>
            <p:ph type="body" sz="half" idx="1"/>
          </p:nvPr>
        </p:nvSpPr>
        <p:spPr>
          <a:xfrm>
            <a:off x="1238250" y="4445000"/>
            <a:ext cx="21907500" cy="3797830"/>
          </a:xfrm>
          <a:prstGeom prst="rect">
            <a:avLst/>
          </a:prstGeom>
        </p:spPr>
        <p:txBody>
          <a:bodyPr/>
          <a:lstStyle>
            <a:lvl1pPr>
              <a:lnSpc>
                <a:spcPct val="100000"/>
              </a:lnSpc>
              <a:defRPr sz="20000"/>
            </a:lvl1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Title Text"/>
          <p:cNvSpPr txBox="1"/>
          <p:nvPr>
            <p:ph type="title"/>
          </p:nvPr>
        </p:nvSpPr>
        <p:spPr>
          <a:prstGeom prst="rect">
            <a:avLst/>
          </a:prstGeom>
        </p:spPr>
        <p:txBody>
          <a:bodyPr/>
          <a:lstStyle/>
          <a:p>
            <a:pPr/>
            <a:r>
              <a:t>Title Text</a:t>
            </a:r>
          </a:p>
        </p:txBody>
      </p:sp>
      <p:sp>
        <p:nvSpPr>
          <p:cNvPr id="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Warm-ups">
    <p:spTree>
      <p:nvGrpSpPr>
        <p:cNvPr id="1" name=""/>
        <p:cNvGrpSpPr/>
        <p:nvPr/>
      </p:nvGrpSpPr>
      <p:grpSpPr>
        <a:xfrm>
          <a:off x="0" y="0"/>
          <a:ext cx="0" cy="0"/>
          <a:chOff x="0" y="0"/>
          <a:chExt cx="0" cy="0"/>
        </a:xfrm>
      </p:grpSpPr>
      <p:sp>
        <p:nvSpPr>
          <p:cNvPr id="31" name="Body Level One…"/>
          <p:cNvSpPr txBox="1"/>
          <p:nvPr>
            <p:ph type="body" idx="1"/>
          </p:nvPr>
        </p:nvSpPr>
        <p:spPr>
          <a:xfrm>
            <a:off x="1257300" y="3276600"/>
            <a:ext cx="21907500" cy="8186341"/>
          </a:xfrm>
          <a:prstGeom prst="rect">
            <a:avLst/>
          </a:prstGeom>
        </p:spPr>
        <p:txBody>
          <a:bodyPr/>
          <a:lstStyle>
            <a:lvl1pPr>
              <a:lnSpc>
                <a:spcPct val="130000"/>
              </a:lnSpc>
              <a:defRPr sz="14400"/>
            </a:lvl1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Title Text"/>
          <p:cNvSpPr txBox="1"/>
          <p:nvPr>
            <p:ph type="title"/>
          </p:nvPr>
        </p:nvSpPr>
        <p:spPr>
          <a:prstGeom prst="rect">
            <a:avLst/>
          </a:prstGeom>
        </p:spPr>
        <p:txBody>
          <a:bodyPr/>
          <a:lstStyle/>
          <a:p>
            <a:pPr/>
            <a:r>
              <a:t>Title Text</a:t>
            </a:r>
          </a:p>
        </p:txBody>
      </p:sp>
      <p:sp>
        <p:nvSpPr>
          <p:cNvPr id="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ranslation">
    <p:spTree>
      <p:nvGrpSpPr>
        <p:cNvPr id="1" name=""/>
        <p:cNvGrpSpPr/>
        <p:nvPr/>
      </p:nvGrpSpPr>
      <p:grpSpPr>
        <a:xfrm>
          <a:off x="0" y="0"/>
          <a:ext cx="0" cy="0"/>
          <a:chOff x="0" y="0"/>
          <a:chExt cx="0" cy="0"/>
        </a:xfrm>
      </p:grpSpPr>
      <p:sp>
        <p:nvSpPr>
          <p:cNvPr id="40" name="Body Level One…"/>
          <p:cNvSpPr txBox="1"/>
          <p:nvPr>
            <p:ph type="body" idx="1"/>
          </p:nvPr>
        </p:nvSpPr>
        <p:spPr>
          <a:prstGeom prst="rect">
            <a:avLst/>
          </a:prstGeom>
        </p:spPr>
        <p:txBody>
          <a:bodyPr/>
          <a:lstStyle>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1" name="Title Text"/>
          <p:cNvSpPr txBox="1"/>
          <p:nvPr>
            <p:ph type="title"/>
          </p:nvPr>
        </p:nvSpPr>
        <p:spPr>
          <a:prstGeom prst="rect">
            <a:avLst/>
          </a:prstGeom>
        </p:spPr>
        <p:txBody>
          <a:bodyPr/>
          <a:lstStyle/>
          <a:p>
            <a:pPr/>
            <a:r>
              <a:t>Title Text</a:t>
            </a:r>
          </a:p>
        </p:txBody>
      </p:sp>
      <p:sp>
        <p:nvSpPr>
          <p:cNvPr id="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Line"/>
          <p:cNvSpPr/>
          <p:nvPr/>
        </p:nvSpPr>
        <p:spPr>
          <a:xfrm>
            <a:off x="1238250" y="2762250"/>
            <a:ext cx="21910419" cy="0"/>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p>
        </p:txBody>
      </p:sp>
      <p:sp>
        <p:nvSpPr>
          <p:cNvPr id="3" name="Body Level One…"/>
          <p:cNvSpPr txBox="1"/>
          <p:nvPr>
            <p:ph type="body" idx="1"/>
          </p:nvPr>
        </p:nvSpPr>
        <p:spPr>
          <a:xfrm>
            <a:off x="1257300" y="3276600"/>
            <a:ext cx="21907500" cy="94395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2pPr marL="2146300" indent="-889000" algn="l">
              <a:lnSpc>
                <a:spcPct val="100000"/>
              </a:lnSpc>
              <a:spcBef>
                <a:spcPts val="1800"/>
              </a:spcBef>
              <a:buSzPct val="75000"/>
              <a:buChar char="•"/>
              <a:defRPr sz="7200">
                <a:latin typeface="Avenir Next"/>
                <a:ea typeface="Avenir Next"/>
                <a:cs typeface="Avenir Next"/>
                <a:sym typeface="Avenir Next"/>
              </a:defRPr>
            </a:lvl2pPr>
            <a:lvl3pPr marL="3052233" indent="-740833" algn="l">
              <a:lnSpc>
                <a:spcPct val="100000"/>
              </a:lnSpc>
              <a:spcBef>
                <a:spcPts val="4000"/>
              </a:spcBef>
              <a:buSzPct val="75000"/>
              <a:buChar char="•"/>
              <a:defRPr sz="6000">
                <a:latin typeface="+mn-lt"/>
                <a:ea typeface="+mn-ea"/>
                <a:cs typeface="+mn-cs"/>
                <a:sym typeface="Helvetica Neue"/>
              </a:defRPr>
            </a:lvl3pPr>
            <a:lvl4pPr marL="2762945" indent="-654745" algn="l">
              <a:lnSpc>
                <a:spcPct val="100000"/>
              </a:lnSpc>
              <a:spcBef>
                <a:spcPts val="4000"/>
              </a:spcBef>
              <a:buSzPct val="43000"/>
              <a:buBlip>
                <a:blip r:embed="rId2"/>
              </a:buBlip>
              <a:defRPr sz="4800">
                <a:latin typeface="+mn-lt"/>
                <a:ea typeface="+mn-ea"/>
                <a:cs typeface="+mn-cs"/>
                <a:sym typeface="Helvetica Neue"/>
              </a:defRPr>
            </a:lvl4pPr>
            <a:lvl5pPr marL="3347146" indent="-654746" algn="l">
              <a:lnSpc>
                <a:spcPct val="100000"/>
              </a:lnSpc>
              <a:spcBef>
                <a:spcPts val="4000"/>
              </a:spcBef>
              <a:buSzPct val="43000"/>
              <a:buBlip>
                <a:blip r:embed="rId2"/>
              </a:buBlip>
              <a:defRPr sz="4800">
                <a:latin typeface="+mn-lt"/>
                <a:ea typeface="+mn-ea"/>
                <a:cs typeface="+mn-cs"/>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200150" y="304800"/>
            <a:ext cx="21983700" cy="2190750"/>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nchor="b"/>
          <a:lstStyle/>
          <a:p>
            <a:pPr/>
            <a:r>
              <a:t>Title Text</a:t>
            </a:r>
          </a:p>
        </p:txBody>
      </p:sp>
      <p:sp>
        <p:nvSpPr>
          <p:cNvPr id="5" name="Slide Number"/>
          <p:cNvSpPr txBox="1"/>
          <p:nvPr>
            <p:ph type="sldNum" sz="quarter" idx="2"/>
          </p:nvPr>
        </p:nvSpPr>
        <p:spPr>
          <a:xfrm>
            <a:off x="12202197" y="13716000"/>
            <a:ext cx="253493" cy="254000"/>
          </a:xfrm>
          <a:prstGeom prst="rect">
            <a:avLst/>
          </a:prstGeom>
          <a:ln w="12700">
            <a:miter lim="400000"/>
          </a:ln>
        </p:spPr>
        <p:txBody>
          <a:bodyPr wrap="none" lIns="76200" tIns="76200" rIns="76200" bIns="76200">
            <a:spAutoFit/>
          </a:bodyPr>
          <a:lstStyle>
            <a:lvl1pPr marL="0" indent="0">
              <a:buSzTx/>
              <a:defRPr sz="6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Lst>
  <p:transition xmlns:p14="http://schemas.microsoft.com/office/powerpoint/2010/main" spd="med" advClick="1"/>
  <p:txStyles>
    <p:titleStyle>
      <a:lvl1pPr marL="0" marR="0" indent="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1pPr>
      <a:lvl2pPr marL="0" marR="0" indent="2286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2pPr>
      <a:lvl3pPr marL="0" marR="0" indent="4572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3pPr>
      <a:lvl4pPr marL="0" marR="0" indent="6858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4pPr>
      <a:lvl5pPr marL="0" marR="0" indent="9144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5pPr>
      <a:lvl6pPr marL="0" marR="0" indent="11430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6pPr>
      <a:lvl7pPr marL="0" marR="0" indent="13716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7pPr>
      <a:lvl8pPr marL="0" marR="0" indent="16002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8pPr>
      <a:lvl9pPr marL="0" marR="0" indent="18288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9pPr>
    </p:titleStyle>
    <p:bodyStyle>
      <a:lvl1pPr marL="0" marR="0" indent="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1pPr>
      <a:lvl2pPr marL="0" marR="0" indent="2286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2pPr>
      <a:lvl3pPr marL="0" marR="0" indent="4572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3pPr>
      <a:lvl4pPr marL="0" marR="0" indent="6858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4pPr>
      <a:lvl5pPr marL="0" marR="0" indent="9144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5pPr>
      <a:lvl6pPr marL="0" marR="0" indent="11430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6pPr>
      <a:lvl7pPr marL="0" marR="0" indent="13716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7pPr>
      <a:lvl8pPr marL="0" marR="0" indent="16002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8pPr>
      <a:lvl9pPr marL="0" marR="0" indent="18288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9pPr>
    </p:bodyStyle>
    <p:otherStyle>
      <a:lvl1pPr marL="0" marR="0" indent="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1pPr>
      <a:lvl2pPr marL="0" marR="0" indent="2286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2pPr>
      <a:lvl3pPr marL="0" marR="0" indent="4572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3pPr>
      <a:lvl4pPr marL="0" marR="0" indent="6858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4pPr>
      <a:lvl5pPr marL="0" marR="0" indent="9144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5pPr>
      <a:lvl6pPr marL="0" marR="0" indent="11430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6pPr>
      <a:lvl7pPr marL="0" marR="0" indent="13716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7pPr>
      <a:lvl8pPr marL="0" marR="0" indent="16002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8pPr>
      <a:lvl9pPr marL="0" marR="0" indent="18288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 name="Chapter 19"/>
          <p:cNvSpPr txBox="1"/>
          <p:nvPr>
            <p:ph type="title"/>
          </p:nvPr>
        </p:nvSpPr>
        <p:spPr>
          <a:prstGeom prst="rect">
            <a:avLst/>
          </a:prstGeom>
        </p:spPr>
        <p:txBody>
          <a:bodyPr/>
          <a:lstStyle/>
          <a:p>
            <a:pPr/>
            <a:r>
              <a:t>Chapter 19</a:t>
            </a:r>
          </a:p>
        </p:txBody>
      </p:sp>
      <p:sp>
        <p:nvSpPr>
          <p:cNvPr id="52" name="Future Active/Middle"/>
          <p:cNvSpPr txBox="1"/>
          <p:nvPr>
            <p:ph type="body" sz="half" idx="1"/>
          </p:nvPr>
        </p:nvSpPr>
        <p:spPr>
          <a:prstGeom prst="rect">
            <a:avLst/>
          </a:prstGeom>
        </p:spPr>
        <p:txBody>
          <a:bodyPr/>
          <a:lstStyle/>
          <a:p>
            <a:pPr/>
            <a:r>
              <a:t>Future Active/Middle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 name="ὅλον"/>
          <p:cNvSpPr txBox="1"/>
          <p:nvPr>
            <p:ph type="body" sz="half" idx="1"/>
          </p:nvPr>
        </p:nvSpPr>
        <p:spPr>
          <a:prstGeom prst="rect">
            <a:avLst/>
          </a:prstGeom>
        </p:spPr>
        <p:txBody>
          <a:bodyPr/>
          <a:lstStyle/>
          <a:p>
            <a:pPr/>
            <a:r>
              <a:t>ὅλον</a:t>
            </a:r>
          </a:p>
        </p:txBody>
      </p:sp>
      <p:sp>
        <p:nvSpPr>
          <p:cNvPr id="79" name="Parsing 9"/>
          <p:cNvSpPr txBox="1"/>
          <p:nvPr>
            <p:ph type="title"/>
          </p:nvPr>
        </p:nvSpPr>
        <p:spPr>
          <a:prstGeom prst="rect">
            <a:avLst/>
          </a:prstGeom>
        </p:spPr>
        <p:txBody>
          <a:bodyPr/>
          <a:lstStyle/>
          <a:p>
            <a:pPr/>
            <a:r>
              <a:t>Parsing 9</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 name="συνάξουσιν"/>
          <p:cNvSpPr txBox="1"/>
          <p:nvPr>
            <p:ph type="body" sz="half" idx="1"/>
          </p:nvPr>
        </p:nvSpPr>
        <p:spPr>
          <a:prstGeom prst="rect">
            <a:avLst/>
          </a:prstGeom>
        </p:spPr>
        <p:txBody>
          <a:bodyPr/>
          <a:lstStyle/>
          <a:p>
            <a:pPr/>
            <a:r>
              <a:t>συνάξουσιν</a:t>
            </a:r>
          </a:p>
        </p:txBody>
      </p:sp>
      <p:sp>
        <p:nvSpPr>
          <p:cNvPr id="82" name="Parsing 10"/>
          <p:cNvSpPr txBox="1"/>
          <p:nvPr>
            <p:ph type="title"/>
          </p:nvPr>
        </p:nvSpPr>
        <p:spPr>
          <a:prstGeom prst="rect">
            <a:avLst/>
          </a:prstGeom>
        </p:spPr>
        <p:txBody>
          <a:bodyPr/>
          <a:lstStyle/>
          <a:p>
            <a:pPr/>
            <a:r>
              <a:t>Parsing 10</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 name="πάντες πιστεύσουσιν  εἰς αὐτόν."/>
          <p:cNvSpPr txBox="1"/>
          <p:nvPr>
            <p:ph type="body" idx="1"/>
          </p:nvPr>
        </p:nvSpPr>
        <p:spPr>
          <a:prstGeom prst="rect">
            <a:avLst/>
          </a:prstGeom>
        </p:spPr>
        <p:txBody>
          <a:bodyPr/>
          <a:lstStyle/>
          <a:p>
            <a:pPr/>
            <a:r>
              <a:t>πάντες πιστεύσουσιν </a:t>
            </a:r>
            <a:br/>
            <a:r>
              <a:t>εἰς αὐτόν.</a:t>
            </a:r>
          </a:p>
        </p:txBody>
      </p:sp>
      <p:sp>
        <p:nvSpPr>
          <p:cNvPr id="85" name="Warm-up α"/>
          <p:cNvSpPr txBox="1"/>
          <p:nvPr>
            <p:ph type="title"/>
          </p:nvPr>
        </p:nvSpPr>
        <p:spPr>
          <a:prstGeom prst="rect">
            <a:avLst/>
          </a:prstGeom>
        </p:spPr>
        <p:txBody>
          <a:bodyPr/>
          <a:lstStyle/>
          <a:p>
            <a:pPr/>
            <a:r>
              <a:t>Warm-up α</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 name="αὐτὸς περὶ ἑαυτοῦ λαλήσει."/>
          <p:cNvSpPr txBox="1"/>
          <p:nvPr>
            <p:ph type="body" idx="1"/>
          </p:nvPr>
        </p:nvSpPr>
        <p:spPr>
          <a:prstGeom prst="rect">
            <a:avLst/>
          </a:prstGeom>
        </p:spPr>
        <p:txBody>
          <a:bodyPr/>
          <a:lstStyle/>
          <a:p>
            <a:pPr/>
            <a:r>
              <a:t>αὐτὸς περὶ ἑαυτοῦ λαλήσει.</a:t>
            </a:r>
          </a:p>
        </p:txBody>
      </p:sp>
      <p:sp>
        <p:nvSpPr>
          <p:cNvPr id="88" name="Warm-up β"/>
          <p:cNvSpPr txBox="1"/>
          <p:nvPr>
            <p:ph type="title"/>
          </p:nvPr>
        </p:nvSpPr>
        <p:spPr>
          <a:prstGeom prst="rect">
            <a:avLst/>
          </a:prstGeom>
        </p:spPr>
        <p:txBody>
          <a:bodyPr/>
          <a:lstStyle/>
          <a:p>
            <a:pPr/>
            <a:r>
              <a:t>Warm-up β</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 name="συνάξω τοὺς καρπούς μου."/>
          <p:cNvSpPr txBox="1"/>
          <p:nvPr>
            <p:ph type="body" idx="1"/>
          </p:nvPr>
        </p:nvSpPr>
        <p:spPr>
          <a:prstGeom prst="rect">
            <a:avLst/>
          </a:prstGeom>
        </p:spPr>
        <p:txBody>
          <a:bodyPr/>
          <a:lstStyle/>
          <a:p>
            <a:pPr/>
            <a:r>
              <a:t>συνάξω τοὺς καρπούς μου.</a:t>
            </a:r>
          </a:p>
        </p:txBody>
      </p:sp>
      <p:sp>
        <p:nvSpPr>
          <p:cNvPr id="91" name="Warm-up γ"/>
          <p:cNvSpPr txBox="1"/>
          <p:nvPr>
            <p:ph type="title"/>
          </p:nvPr>
        </p:nvSpPr>
        <p:spPr>
          <a:prstGeom prst="rect">
            <a:avLst/>
          </a:prstGeom>
        </p:spPr>
        <p:txBody>
          <a:bodyPr/>
          <a:lstStyle/>
          <a:p>
            <a:pPr/>
            <a:r>
              <a:t>Warm-up γ</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 name="ἕξει τὸ φῶς τῆς ζωῆς."/>
          <p:cNvSpPr txBox="1"/>
          <p:nvPr>
            <p:ph type="body" idx="1"/>
          </p:nvPr>
        </p:nvSpPr>
        <p:spPr>
          <a:prstGeom prst="rect">
            <a:avLst/>
          </a:prstGeom>
        </p:spPr>
        <p:txBody>
          <a:bodyPr/>
          <a:lstStyle/>
          <a:p>
            <a:pPr/>
            <a:r>
              <a:t>ἕξει τὸ φῶς τῆς ζωῆς.</a:t>
            </a:r>
          </a:p>
        </p:txBody>
      </p:sp>
      <p:sp>
        <p:nvSpPr>
          <p:cNvPr id="94" name="Warm-up δ"/>
          <p:cNvSpPr txBox="1"/>
          <p:nvPr>
            <p:ph type="title"/>
          </p:nvPr>
        </p:nvSpPr>
        <p:spPr>
          <a:prstGeom prst="rect">
            <a:avLst/>
          </a:prstGeom>
        </p:spPr>
        <p:txBody>
          <a:bodyPr/>
          <a:lstStyle/>
          <a:p>
            <a:pPr/>
            <a:r>
              <a:t>Warm-up δ</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 name="σὺν ἐμοὶ πορεύσονται."/>
          <p:cNvSpPr txBox="1"/>
          <p:nvPr>
            <p:ph type="body" idx="1"/>
          </p:nvPr>
        </p:nvSpPr>
        <p:spPr>
          <a:prstGeom prst="rect">
            <a:avLst/>
          </a:prstGeom>
        </p:spPr>
        <p:txBody>
          <a:bodyPr/>
          <a:lstStyle/>
          <a:p>
            <a:pPr/>
            <a:r>
              <a:t>σὺν ἐμοὶ πορεύσονται.</a:t>
            </a:r>
          </a:p>
        </p:txBody>
      </p:sp>
      <p:sp>
        <p:nvSpPr>
          <p:cNvPr id="97" name="Warm-up ε"/>
          <p:cNvSpPr txBox="1"/>
          <p:nvPr>
            <p:ph type="title"/>
          </p:nvPr>
        </p:nvSpPr>
        <p:spPr>
          <a:prstGeom prst="rect">
            <a:avLst/>
          </a:prstGeom>
        </p:spPr>
        <p:txBody>
          <a:bodyPr/>
          <a:lstStyle/>
          <a:p>
            <a:pPr/>
            <a:r>
              <a:t>Warm-up ε</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9" name="βλέψετε καὶ οὐ λαλήσει."/>
          <p:cNvSpPr txBox="1"/>
          <p:nvPr>
            <p:ph type="body" idx="1"/>
          </p:nvPr>
        </p:nvSpPr>
        <p:spPr>
          <a:prstGeom prst="rect">
            <a:avLst/>
          </a:prstGeom>
        </p:spPr>
        <p:txBody>
          <a:bodyPr/>
          <a:lstStyle/>
          <a:p>
            <a:pPr/>
            <a:r>
              <a:t>βλέψετε καὶ οὐ λαλήσει.</a:t>
            </a:r>
          </a:p>
        </p:txBody>
      </p:sp>
      <p:sp>
        <p:nvSpPr>
          <p:cNvPr id="100" name="Warm-up ζ"/>
          <p:cNvSpPr txBox="1"/>
          <p:nvPr>
            <p:ph type="title"/>
          </p:nvPr>
        </p:nvSpPr>
        <p:spPr>
          <a:prstGeom prst="rect">
            <a:avLst/>
          </a:prstGeom>
        </p:spPr>
        <p:txBody>
          <a:bodyPr/>
          <a:lstStyle/>
          <a:p>
            <a:pPr/>
            <a:r>
              <a:t>Warm-up ζ</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2" name="ἀκούσει τις ...  τὴν φωνὴν αὐτοῦ."/>
          <p:cNvSpPr txBox="1"/>
          <p:nvPr>
            <p:ph type="body" idx="1"/>
          </p:nvPr>
        </p:nvSpPr>
        <p:spPr>
          <a:prstGeom prst="rect">
            <a:avLst/>
          </a:prstGeom>
        </p:spPr>
        <p:txBody>
          <a:bodyPr/>
          <a:lstStyle/>
          <a:p>
            <a:pPr/>
            <a:r>
              <a:t>ἀκούσει τις ... </a:t>
            </a:r>
            <a:br/>
            <a:r>
              <a:t>τὴν φωνὴν αὐτοῦ. </a:t>
            </a:r>
          </a:p>
        </p:txBody>
      </p:sp>
      <p:sp>
        <p:nvSpPr>
          <p:cNvPr id="103" name="Warm-up η"/>
          <p:cNvSpPr txBox="1"/>
          <p:nvPr>
            <p:ph type="title"/>
          </p:nvPr>
        </p:nvSpPr>
        <p:spPr>
          <a:prstGeom prst="rect">
            <a:avLst/>
          </a:prstGeom>
        </p:spPr>
        <p:txBody>
          <a:bodyPr/>
          <a:lstStyle/>
          <a:p>
            <a:pPr/>
            <a:r>
              <a:t>Warm-up η</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5" name="κύριον τὸν θεόν σου προσκυνήσεις."/>
          <p:cNvSpPr txBox="1"/>
          <p:nvPr>
            <p:ph type="body" idx="1"/>
          </p:nvPr>
        </p:nvSpPr>
        <p:spPr>
          <a:prstGeom prst="rect">
            <a:avLst/>
          </a:prstGeom>
        </p:spPr>
        <p:txBody>
          <a:bodyPr/>
          <a:lstStyle/>
          <a:p>
            <a:pPr/>
            <a:r>
              <a:t>κύριον τὸν θεόν σου προσκυνήσεις.</a:t>
            </a:r>
          </a:p>
        </p:txBody>
      </p:sp>
      <p:sp>
        <p:nvSpPr>
          <p:cNvPr id="106" name="Translation 1"/>
          <p:cNvSpPr txBox="1"/>
          <p:nvPr>
            <p:ph type="title"/>
          </p:nvPr>
        </p:nvSpPr>
        <p:spPr>
          <a:prstGeom prst="rect">
            <a:avLst/>
          </a:prstGeom>
        </p:spPr>
        <p:txBody>
          <a:bodyPr/>
          <a:lstStyle/>
          <a:p>
            <a:pPr/>
            <a:r>
              <a:t>Translation 1</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 name="λύσει"/>
          <p:cNvSpPr txBox="1"/>
          <p:nvPr>
            <p:ph type="body" sz="half" idx="1"/>
          </p:nvPr>
        </p:nvSpPr>
        <p:spPr>
          <a:prstGeom prst="rect">
            <a:avLst/>
          </a:prstGeom>
        </p:spPr>
        <p:txBody>
          <a:bodyPr/>
          <a:lstStyle/>
          <a:p>
            <a:pPr/>
            <a:r>
              <a:t>λύσει</a:t>
            </a:r>
          </a:p>
        </p:txBody>
      </p:sp>
      <p:sp>
        <p:nvSpPr>
          <p:cNvPr id="55" name="Parsing 1"/>
          <p:cNvSpPr txBox="1"/>
          <p:nvPr>
            <p:ph type="title"/>
          </p:nvPr>
        </p:nvSpPr>
        <p:spPr>
          <a:prstGeom prst="rect">
            <a:avLst/>
          </a:prstGeom>
        </p:spPr>
        <p:txBody>
          <a:bodyPr/>
          <a:lstStyle/>
          <a:p>
            <a:pPr/>
            <a:r>
              <a:t>Parsing 1</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8" name="εἰ βασιλεὺς Ἰσραήλ ἐστιν,  καταβάτω (let him come down!) νῦν  ἀπὸ τοῦ σταυροῦ (cross)  καὶ πιστεύσομεν ἐπ᾽ αὐτόν."/>
          <p:cNvSpPr txBox="1"/>
          <p:nvPr>
            <p:ph type="body" idx="1"/>
          </p:nvPr>
        </p:nvSpPr>
        <p:spPr>
          <a:prstGeom prst="rect">
            <a:avLst/>
          </a:prstGeom>
        </p:spPr>
        <p:txBody>
          <a:bodyPr/>
          <a:lstStyle/>
          <a:p>
            <a:pPr/>
            <a:r>
              <a:t>εἰ βασιλεὺς Ἰσραήλ ἐστιν, </a:t>
            </a:r>
            <a:br/>
            <a:r>
              <a:t>καταβάτω </a:t>
            </a:r>
            <a:r>
              <a:rPr>
                <a:solidFill>
                  <a:srgbClr val="A6AAA9"/>
                </a:solidFill>
              </a:rPr>
              <a:t>(let him come down!)</a:t>
            </a:r>
            <a:r>
              <a:t> νῦν </a:t>
            </a:r>
            <a:br/>
            <a:r>
              <a:t>ἀπὸ τοῦ σταυροῦ </a:t>
            </a:r>
            <a:r>
              <a:rPr>
                <a:solidFill>
                  <a:srgbClr val="A6AAA9"/>
                </a:solidFill>
              </a:rPr>
              <a:t>(cross)</a:t>
            </a:r>
            <a:r>
              <a:t> </a:t>
            </a:r>
            <a:br/>
            <a:r>
              <a:t>καὶ πιστεύσομεν ἐπ᾽ αὐτόν.</a:t>
            </a:r>
          </a:p>
        </p:txBody>
      </p:sp>
      <p:sp>
        <p:nvSpPr>
          <p:cNvPr id="109" name="Translation 2"/>
          <p:cNvSpPr txBox="1"/>
          <p:nvPr>
            <p:ph type="title"/>
          </p:nvPr>
        </p:nvSpPr>
        <p:spPr>
          <a:prstGeom prst="rect">
            <a:avLst/>
          </a:prstGeom>
        </p:spPr>
        <p:txBody>
          <a:bodyPr/>
          <a:lstStyle/>
          <a:p>
            <a:pPr/>
            <a:r>
              <a:t>Translation 2</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1" name="ἡ γυνή σου Ἐλισάβετ γεννήσει υἱόν σοι  καὶ καλέσεις τὸ ὄνομα αὐτοῦ Ἰωάννην."/>
          <p:cNvSpPr txBox="1"/>
          <p:nvPr>
            <p:ph type="body" idx="1"/>
          </p:nvPr>
        </p:nvSpPr>
        <p:spPr>
          <a:prstGeom prst="rect">
            <a:avLst/>
          </a:prstGeom>
        </p:spPr>
        <p:txBody>
          <a:bodyPr/>
          <a:lstStyle/>
          <a:p>
            <a:pPr/>
            <a:r>
              <a:t>ἡ γυνή σου Ἐλισάβετ γεννήσει υἱόν σοι </a:t>
            </a:r>
            <a:br/>
            <a:r>
              <a:t>καὶ καλέσεις τὸ ὄνομα αὐτοῦ Ἰωάννην.</a:t>
            </a:r>
          </a:p>
        </p:txBody>
      </p:sp>
      <p:sp>
        <p:nvSpPr>
          <p:cNvPr id="112" name="Translation 3"/>
          <p:cNvSpPr txBox="1"/>
          <p:nvPr>
            <p:ph type="title"/>
          </p:nvPr>
        </p:nvSpPr>
        <p:spPr>
          <a:prstGeom prst="rect">
            <a:avLst/>
          </a:prstGeom>
        </p:spPr>
        <p:txBody>
          <a:bodyPr/>
          <a:lstStyle/>
          <a:p>
            <a:pPr/>
            <a:r>
              <a:t>Translation 3</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4" name="ὁ δὲ θεός μου πληρώσει  πᾶσαν χρείαν (need) ὑμῶν  κατὰ τὸ πλοῦτος (riches) αὐτοῦ  ἐν δόξῃ ἐν Χριστῷ Ἰησοῦ."/>
          <p:cNvSpPr txBox="1"/>
          <p:nvPr>
            <p:ph type="body" idx="1"/>
          </p:nvPr>
        </p:nvSpPr>
        <p:spPr>
          <a:prstGeom prst="rect">
            <a:avLst/>
          </a:prstGeom>
        </p:spPr>
        <p:txBody>
          <a:bodyPr/>
          <a:lstStyle/>
          <a:p>
            <a:pPr/>
            <a:r>
              <a:t>ὁ δὲ θεός μου πληρώσει </a:t>
            </a:r>
            <a:br/>
            <a:r>
              <a:t>πᾶσαν χρείαν </a:t>
            </a:r>
            <a:r>
              <a:rPr>
                <a:solidFill>
                  <a:srgbClr val="A6AAA9"/>
                </a:solidFill>
              </a:rPr>
              <a:t>(need)</a:t>
            </a:r>
            <a:r>
              <a:t> ὑμῶν </a:t>
            </a:r>
            <a:br/>
            <a:r>
              <a:t>κατὰ τὸ πλοῦτος </a:t>
            </a:r>
            <a:r>
              <a:rPr>
                <a:solidFill>
                  <a:srgbClr val="A6AAA9"/>
                </a:solidFill>
              </a:rPr>
              <a:t>(riches)</a:t>
            </a:r>
            <a:r>
              <a:t> αὐτοῦ </a:t>
            </a:r>
            <a:br/>
            <a:r>
              <a:t>ἐν δόξῃ ἐν Χριστῷ Ἰησοῦ.</a:t>
            </a:r>
          </a:p>
        </p:txBody>
      </p:sp>
      <p:sp>
        <p:nvSpPr>
          <p:cNvPr id="115" name="Translation 4"/>
          <p:cNvSpPr txBox="1"/>
          <p:nvPr>
            <p:ph type="title"/>
          </p:nvPr>
        </p:nvSpPr>
        <p:spPr>
          <a:prstGeom prst="rect">
            <a:avLst/>
          </a:prstGeom>
        </p:spPr>
        <p:txBody>
          <a:bodyPr/>
          <a:lstStyle/>
          <a:p>
            <a:pPr/>
            <a:r>
              <a:t>Translation 4</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7" name="ἀμὴν ἀμὴν λέγω ὑμῖν ὅτι ἔρχεται ὥρα καὶ νῦν ἐστιν ὅτε οἱ νεκροὶ ἀκούσουσιν  τῆς φωνῆς τοῦ υἱοῦ τοῦ θεοῦ καὶ  οἱ ἀκούσαντες (ones who hear it) ζήσουσιν."/>
          <p:cNvSpPr txBox="1"/>
          <p:nvPr>
            <p:ph type="body" idx="1"/>
          </p:nvPr>
        </p:nvSpPr>
        <p:spPr>
          <a:prstGeom prst="rect">
            <a:avLst/>
          </a:prstGeom>
        </p:spPr>
        <p:txBody>
          <a:bodyPr/>
          <a:lstStyle/>
          <a:p>
            <a:pPr/>
            <a:r>
              <a:t>ἀμὴν ἀμὴν λέγω ὑμῖν ὅτι ἔρχεται ὥρα καὶ νῦν ἐστιν ὅτε οἱ νεκροὶ ἀκούσουσιν </a:t>
            </a:r>
            <a:br/>
            <a:r>
              <a:t>τῆς φωνῆς τοῦ υἱοῦ τοῦ θεοῦ καὶ </a:t>
            </a:r>
            <a:br/>
            <a:r>
              <a:t>οἱ ἀκούσαντες </a:t>
            </a:r>
            <a:r>
              <a:rPr>
                <a:solidFill>
                  <a:srgbClr val="A6AAA9"/>
                </a:solidFill>
              </a:rPr>
              <a:t>(ones who hear it)</a:t>
            </a:r>
            <a:r>
              <a:t> ζήσουσιν.</a:t>
            </a:r>
          </a:p>
        </p:txBody>
      </p:sp>
      <p:sp>
        <p:nvSpPr>
          <p:cNvPr id="118" name="Translation 5"/>
          <p:cNvSpPr txBox="1"/>
          <p:nvPr>
            <p:ph type="title"/>
          </p:nvPr>
        </p:nvSpPr>
        <p:spPr>
          <a:prstGeom prst="rect">
            <a:avLst/>
          </a:prstGeom>
        </p:spPr>
        <p:txBody>
          <a:bodyPr/>
          <a:lstStyle/>
          <a:p>
            <a:pPr/>
            <a:r>
              <a:t>Translation 5</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0" name="καὶ ἔσεσθε μισούμενοι (hated)  ὑπὸ πάντων διὰ τὸ ὄνομά μου."/>
          <p:cNvSpPr txBox="1"/>
          <p:nvPr>
            <p:ph type="body" idx="1"/>
          </p:nvPr>
        </p:nvSpPr>
        <p:spPr>
          <a:prstGeom prst="rect">
            <a:avLst/>
          </a:prstGeom>
        </p:spPr>
        <p:txBody>
          <a:bodyPr/>
          <a:lstStyle/>
          <a:p>
            <a:pPr/>
            <a:r>
              <a:t>καὶ ἔσεσθε μισούμενοι </a:t>
            </a:r>
            <a:r>
              <a:rPr>
                <a:solidFill>
                  <a:srgbClr val="A6AAA9"/>
                </a:solidFill>
              </a:rPr>
              <a:t>(hated)</a:t>
            </a:r>
            <a:r>
              <a:t> </a:t>
            </a:r>
            <a:br/>
            <a:r>
              <a:t>ὑπὸ πάντων διὰ τὸ ὄνομά μου.</a:t>
            </a:r>
          </a:p>
        </p:txBody>
      </p:sp>
      <p:sp>
        <p:nvSpPr>
          <p:cNvPr id="121" name="Translation 6"/>
          <p:cNvSpPr txBox="1"/>
          <p:nvPr>
            <p:ph type="title"/>
          </p:nvPr>
        </p:nvSpPr>
        <p:spPr>
          <a:prstGeom prst="rect">
            <a:avLst/>
          </a:prstGeom>
        </p:spPr>
        <p:txBody>
          <a:bodyPr/>
          <a:lstStyle/>
          <a:p>
            <a:pPr/>
            <a:r>
              <a:t>Translation 6</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3" name="ἀμὴν ἀμὴν λέγω ὑμῖν, ὁ πιστεύων (one who believes) εἰς ἐμὲ τὰ ἔργα ἃ ἐγὼ ποιῶ κἀκεῖνος (that one) ποιήσει καὶ  μείζονα τούτων  ποιήσει,  ὅτι ἐγὼ πρὸς τὸν πατέρα πορεύομαι."/>
          <p:cNvSpPr txBox="1"/>
          <p:nvPr>
            <p:ph type="body" idx="1"/>
          </p:nvPr>
        </p:nvSpPr>
        <p:spPr>
          <a:xfrm>
            <a:off x="1257300" y="3276600"/>
            <a:ext cx="21907500" cy="9865420"/>
          </a:xfrm>
          <a:prstGeom prst="rect">
            <a:avLst/>
          </a:prstGeom>
        </p:spPr>
        <p:txBody>
          <a:bodyPr/>
          <a:lstStyle/>
          <a:p>
            <a:pPr/>
            <a:r>
              <a:t>ἀμὴν ἀμὴν λέγω ὑμῖν, ὁ πιστεύων </a:t>
            </a:r>
            <a:r>
              <a:rPr>
                <a:solidFill>
                  <a:srgbClr val="A6AAA9"/>
                </a:solidFill>
              </a:rPr>
              <a:t>(one who believes)</a:t>
            </a:r>
            <a:r>
              <a:t> εἰς ἐμὲ τὰ ἔργα ἃ ἐγὼ ποιῶ κἀκεῖνος </a:t>
            </a:r>
            <a:r>
              <a:rPr>
                <a:solidFill>
                  <a:srgbClr val="A6AAA9"/>
                </a:solidFill>
              </a:rPr>
              <a:t>(that one)</a:t>
            </a:r>
            <a:r>
              <a:t> ποιήσει καὶ </a:t>
            </a:r>
            <a:br/>
            <a:r>
              <a:t>μείζονα τούτων  ποιήσει, </a:t>
            </a:r>
            <a:br/>
            <a:r>
              <a:t>ὅτι ἐγὼ πρὸς τὸν πατέρα πορεύομαι.</a:t>
            </a:r>
          </a:p>
        </p:txBody>
      </p:sp>
      <p:sp>
        <p:nvSpPr>
          <p:cNvPr id="124" name="Translation 7"/>
          <p:cNvSpPr txBox="1"/>
          <p:nvPr>
            <p:ph type="title"/>
          </p:nvPr>
        </p:nvSpPr>
        <p:spPr>
          <a:prstGeom prst="rect">
            <a:avLst/>
          </a:prstGeom>
        </p:spPr>
        <p:txBody>
          <a:bodyPr/>
          <a:lstStyle/>
          <a:p>
            <a:pPr/>
            <a:r>
              <a:t>Translation 7</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ἀμὴν ἀμὴν λέγω ὑμῖν,…"/>
          <p:cNvSpPr txBox="1"/>
          <p:nvPr>
            <p:ph type="body" idx="1"/>
          </p:nvPr>
        </p:nvSpPr>
        <p:spPr>
          <a:xfrm>
            <a:off x="1257300" y="3276600"/>
            <a:ext cx="21907500" cy="9865420"/>
          </a:xfrm>
          <a:prstGeom prst="rect">
            <a:avLst/>
          </a:prstGeom>
        </p:spPr>
        <p:txBody>
          <a:bodyPr/>
          <a:lstStyle/>
          <a:p>
            <a:pPr algn="l">
              <a:lnSpc>
                <a:spcPct val="110000"/>
              </a:lnSpc>
              <a:spcBef>
                <a:spcPts val="0"/>
              </a:spcBef>
            </a:pPr>
            <a:r>
              <a:t>ἀμὴν ἀμὴν λέγω ὑμῖν, </a:t>
            </a:r>
          </a:p>
          <a:p>
            <a:pPr algn="l">
              <a:lnSpc>
                <a:spcPct val="110000"/>
              </a:lnSpc>
              <a:spcBef>
                <a:spcPts val="0"/>
              </a:spcBef>
            </a:pPr>
            <a:r>
              <a:t>ὁ πιστεύων εἰς ἐμὲ </a:t>
            </a:r>
          </a:p>
          <a:p>
            <a:pPr algn="l">
              <a:lnSpc>
                <a:spcPct val="110000"/>
              </a:lnSpc>
              <a:spcBef>
                <a:spcPts val="0"/>
              </a:spcBef>
              <a:tabLst>
                <a:tab pos="3136900" algn="l"/>
              </a:tabLst>
            </a:pPr>
            <a:r>
              <a:t>	τὰ ἔργα ἃ ἐγὼ ποιῶ κἀκεῖνος ποιήσει </a:t>
            </a:r>
          </a:p>
          <a:p>
            <a:pPr algn="l">
              <a:lnSpc>
                <a:spcPct val="110000"/>
              </a:lnSpc>
              <a:spcBef>
                <a:spcPts val="0"/>
              </a:spcBef>
              <a:tabLst>
                <a:tab pos="1231900" algn="l"/>
              </a:tabLst>
            </a:pPr>
            <a:r>
              <a:t>	καὶ </a:t>
            </a:r>
            <a:br/>
            <a:r>
              <a:t>μείζονα τούτων  ποιήσει, </a:t>
            </a:r>
          </a:p>
          <a:p>
            <a:pPr algn="l">
              <a:lnSpc>
                <a:spcPct val="110000"/>
              </a:lnSpc>
              <a:spcBef>
                <a:spcPts val="0"/>
              </a:spcBef>
              <a:tabLst>
                <a:tab pos="3263900" algn="l"/>
              </a:tabLst>
            </a:pPr>
            <a:r>
              <a:t>	ὅτι ἐγὼ πρὸς τὸν πατέρα πορεύομαι.</a:t>
            </a:r>
          </a:p>
        </p:txBody>
      </p:sp>
      <p:sp>
        <p:nvSpPr>
          <p:cNvPr id="127" name="Translation 7"/>
          <p:cNvSpPr txBox="1"/>
          <p:nvPr>
            <p:ph type="title"/>
          </p:nvPr>
        </p:nvSpPr>
        <p:spPr>
          <a:prstGeom prst="rect">
            <a:avLst/>
          </a:prstGeom>
        </p:spPr>
        <p:txBody>
          <a:bodyPr/>
          <a:lstStyle/>
          <a:p>
            <a:pPr/>
            <a:r>
              <a:t>Translation 7</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9" name="ὑμεῖς προσκυνεῖτε ὃ οὐκ οἴδατε·  ἡμεῖς προσκυνοῦμεν ὃ οἴδαμεν, ὅτι ἡ σωτηρία (salvation) ἐκ τῶν Ἰουδαίων ἐστίν.  ἀλλὰ ἔρχεται ὥρα καὶ νῦν ἐστιν, ὅτε οἱ ἀληθινοὶ (true) προσκυνηταὶ (worshipers) προσκυνήσουσιν τῷ πατρὶ ἐν πνεύματι καὶ ἀληθείᾳ."/>
          <p:cNvSpPr txBox="1"/>
          <p:nvPr>
            <p:ph type="body" idx="1"/>
          </p:nvPr>
        </p:nvSpPr>
        <p:spPr>
          <a:xfrm>
            <a:off x="1257300" y="3276600"/>
            <a:ext cx="21907500" cy="10070307"/>
          </a:xfrm>
          <a:prstGeom prst="rect">
            <a:avLst/>
          </a:prstGeom>
        </p:spPr>
        <p:txBody>
          <a:bodyPr/>
          <a:lstStyle/>
          <a:p>
            <a:pPr>
              <a:defRPr sz="8100"/>
            </a:pPr>
            <a:r>
              <a:t>ὑμεῖς προσκυνεῖτε ὃ οὐκ οἴδατε· </a:t>
            </a:r>
            <a:br/>
            <a:r>
              <a:t>ἡμεῖς προσκυνοῦμεν ὃ οἴδαμεν, ὅτι ἡ σωτηρία </a:t>
            </a:r>
            <a:r>
              <a:rPr>
                <a:solidFill>
                  <a:srgbClr val="A6AAA9"/>
                </a:solidFill>
              </a:rPr>
              <a:t>(salvation)</a:t>
            </a:r>
            <a:r>
              <a:t> ἐκ τῶν Ἰουδαίων ἐστίν. </a:t>
            </a:r>
            <a:br/>
            <a:r>
              <a:t>ἀλλὰ ἔρχεται ὥρα καὶ νῦν ἐστιν, ὅτε οἱ ἀληθινοὶ </a:t>
            </a:r>
            <a:r>
              <a:rPr>
                <a:solidFill>
                  <a:srgbClr val="A6AAA9"/>
                </a:solidFill>
              </a:rPr>
              <a:t>(true)</a:t>
            </a:r>
            <a:r>
              <a:t> προσκυνηταὶ </a:t>
            </a:r>
            <a:r>
              <a:rPr>
                <a:solidFill>
                  <a:srgbClr val="A6AAA9"/>
                </a:solidFill>
              </a:rPr>
              <a:t>(worshipers)</a:t>
            </a:r>
            <a:r>
              <a:t> προσκυνήσουσιν τῷ πατρὶ ἐν πνεύματι καὶ ἀληθείᾳ.</a:t>
            </a:r>
          </a:p>
        </p:txBody>
      </p:sp>
      <p:sp>
        <p:nvSpPr>
          <p:cNvPr id="130" name="Translation 8"/>
          <p:cNvSpPr txBox="1"/>
          <p:nvPr>
            <p:ph type="title"/>
          </p:nvPr>
        </p:nvSpPr>
        <p:spPr>
          <a:prstGeom prst="rect">
            <a:avLst/>
          </a:prstGeom>
        </p:spPr>
        <p:txBody>
          <a:bodyPr/>
          <a:lstStyle/>
          <a:p>
            <a:pPr/>
            <a:r>
              <a:t>Translation 8</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2" name="ὑμεῖς προσκυνεῖτε  ὃ οὐκ  οἴδατε·  ἡμεῖς προσκυνοῦμεν  ὃ  οἴδαμεν,…"/>
          <p:cNvSpPr txBox="1"/>
          <p:nvPr>
            <p:ph type="body" idx="1"/>
          </p:nvPr>
        </p:nvSpPr>
        <p:spPr>
          <a:xfrm>
            <a:off x="1257300" y="3276600"/>
            <a:ext cx="21907500" cy="10070307"/>
          </a:xfrm>
          <a:prstGeom prst="rect">
            <a:avLst/>
          </a:prstGeom>
        </p:spPr>
        <p:txBody>
          <a:bodyPr/>
          <a:lstStyle/>
          <a:p>
            <a:pPr algn="l">
              <a:lnSpc>
                <a:spcPct val="110000"/>
              </a:lnSpc>
              <a:spcBef>
                <a:spcPts val="0"/>
              </a:spcBef>
              <a:tabLst>
                <a:tab pos="8089900" algn="l"/>
                <a:tab pos="10629900" algn="l"/>
              </a:tabLst>
              <a:defRPr sz="7200"/>
            </a:pPr>
            <a:r>
              <a:t>ὑμεῖς προσκυνεῖτε 	ὃ οὐκ 	οἴδατε· </a:t>
            </a:r>
            <a:br/>
            <a:r>
              <a:t>ἡμεῖς προσκυνοῦμεν 	ὃ 	οἴδαμεν, </a:t>
            </a:r>
          </a:p>
          <a:p>
            <a:pPr algn="l">
              <a:lnSpc>
                <a:spcPct val="110000"/>
              </a:lnSpc>
              <a:spcBef>
                <a:spcPts val="0"/>
              </a:spcBef>
              <a:tabLst>
                <a:tab pos="4787900" algn="l"/>
              </a:tabLst>
              <a:defRPr sz="7200"/>
            </a:pPr>
            <a:r>
              <a:t>	ὅτι ἡ σωτηρία ἐκ τῶν Ἰουδαίων ἐστίν. </a:t>
            </a:r>
          </a:p>
          <a:p>
            <a:pPr algn="l">
              <a:lnSpc>
                <a:spcPct val="110000"/>
              </a:lnSpc>
              <a:spcBef>
                <a:spcPts val="0"/>
              </a:spcBef>
              <a:tabLst>
                <a:tab pos="1231900" algn="l"/>
              </a:tabLst>
              <a:defRPr sz="7200"/>
            </a:pPr>
            <a:r>
              <a:t>	ἀλλὰ</a:t>
            </a:r>
          </a:p>
          <a:p>
            <a:pPr algn="l">
              <a:lnSpc>
                <a:spcPct val="110000"/>
              </a:lnSpc>
              <a:spcBef>
                <a:spcPts val="0"/>
              </a:spcBef>
              <a:defRPr sz="7200"/>
            </a:pPr>
            <a:r>
              <a:t>ἔρχεται ὥρα καὶ νῦν ἐστιν, </a:t>
            </a:r>
          </a:p>
          <a:p>
            <a:pPr algn="l">
              <a:lnSpc>
                <a:spcPct val="110000"/>
              </a:lnSpc>
              <a:spcBef>
                <a:spcPts val="0"/>
              </a:spcBef>
              <a:tabLst>
                <a:tab pos="1231900" algn="l"/>
              </a:tabLst>
              <a:defRPr sz="7200"/>
            </a:pPr>
            <a:r>
              <a:t>	ὅτε οἱ ἀληθινοὶ προσκυνηταὶ προσκυνήσουσιν τῷ πατρὶ </a:t>
            </a:r>
          </a:p>
          <a:p>
            <a:pPr algn="l">
              <a:lnSpc>
                <a:spcPct val="110000"/>
              </a:lnSpc>
              <a:spcBef>
                <a:spcPts val="0"/>
              </a:spcBef>
              <a:tabLst>
                <a:tab pos="13169900" algn="l"/>
                <a:tab pos="14566900" algn="l"/>
              </a:tabLst>
              <a:defRPr sz="7200"/>
            </a:pPr>
            <a:r>
              <a:t>	ἐν 	πνεύματι καὶ </a:t>
            </a:r>
          </a:p>
          <a:p>
            <a:pPr algn="l">
              <a:lnSpc>
                <a:spcPct val="110000"/>
              </a:lnSpc>
              <a:spcBef>
                <a:spcPts val="0"/>
              </a:spcBef>
              <a:tabLst>
                <a:tab pos="13169900" algn="l"/>
                <a:tab pos="14566900" algn="l"/>
              </a:tabLst>
              <a:defRPr sz="7200"/>
            </a:pPr>
            <a:r>
              <a:t>		ἀληθείᾳ.</a:t>
            </a:r>
          </a:p>
        </p:txBody>
      </p:sp>
      <p:sp>
        <p:nvSpPr>
          <p:cNvPr id="133" name="Translation 8"/>
          <p:cNvSpPr txBox="1"/>
          <p:nvPr>
            <p:ph type="title"/>
          </p:nvPr>
        </p:nvSpPr>
        <p:spPr>
          <a:prstGeom prst="rect">
            <a:avLst/>
          </a:prstGeom>
        </p:spPr>
        <p:txBody>
          <a:bodyPr/>
          <a:lstStyle/>
          <a:p>
            <a:pPr/>
            <a:r>
              <a:t>Translation 8</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ζητήσετέ με, καὶ καθὼς εἶπον (I said)  τοῖς Ἰουδαίοις ὅτι ὅπου ἐγὼ ὑπάγω (I go) ὑμεῖς οὐ δύνασθε ἐλθεῖν (to go),  καὶ ὑμῖν λέγω."/>
          <p:cNvSpPr txBox="1"/>
          <p:nvPr>
            <p:ph type="body" idx="1"/>
          </p:nvPr>
        </p:nvSpPr>
        <p:spPr>
          <a:prstGeom prst="rect">
            <a:avLst/>
          </a:prstGeom>
        </p:spPr>
        <p:txBody>
          <a:bodyPr/>
          <a:lstStyle/>
          <a:p>
            <a:pPr/>
            <a:r>
              <a:t>ζητήσετέ με, καὶ καθὼς εἶπον </a:t>
            </a:r>
            <a:r>
              <a:rPr>
                <a:solidFill>
                  <a:srgbClr val="A6AAA9"/>
                </a:solidFill>
              </a:rPr>
              <a:t>(I said)</a:t>
            </a:r>
            <a:r>
              <a:t> </a:t>
            </a:r>
            <a:br/>
            <a:r>
              <a:t>τοῖς Ἰουδαίοις ὅτι ὅπου ἐγὼ ὑπάγω </a:t>
            </a:r>
            <a:r>
              <a:rPr>
                <a:solidFill>
                  <a:srgbClr val="A6AAA9"/>
                </a:solidFill>
              </a:rPr>
              <a:t>(I go)</a:t>
            </a:r>
            <a:r>
              <a:t> ὑμεῖς οὐ δύνασθε ἐλθεῖν </a:t>
            </a:r>
            <a:r>
              <a:rPr>
                <a:solidFill>
                  <a:srgbClr val="A6AAA9"/>
                </a:solidFill>
              </a:rPr>
              <a:t>(to go)</a:t>
            </a:r>
            <a:r>
              <a:t>, </a:t>
            </a:r>
            <a:br/>
            <a:r>
              <a:t>καὶ ὑμῖν λέγω.</a:t>
            </a:r>
          </a:p>
        </p:txBody>
      </p:sp>
      <p:sp>
        <p:nvSpPr>
          <p:cNvPr id="136" name="Translation 9"/>
          <p:cNvSpPr txBox="1"/>
          <p:nvPr>
            <p:ph type="title"/>
          </p:nvPr>
        </p:nvSpPr>
        <p:spPr>
          <a:prstGeom prst="rect">
            <a:avLst/>
          </a:prstGeom>
        </p:spPr>
        <p:txBody>
          <a:bodyPr/>
          <a:lstStyle/>
          <a:p>
            <a:pPr/>
            <a:r>
              <a:t>Translation 9</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 name="ἀκούσεις"/>
          <p:cNvSpPr txBox="1"/>
          <p:nvPr>
            <p:ph type="body" sz="half" idx="1"/>
          </p:nvPr>
        </p:nvSpPr>
        <p:spPr>
          <a:prstGeom prst="rect">
            <a:avLst/>
          </a:prstGeom>
        </p:spPr>
        <p:txBody>
          <a:bodyPr/>
          <a:lstStyle/>
          <a:p>
            <a:pPr/>
            <a:r>
              <a:t>ἀκούσεις</a:t>
            </a:r>
          </a:p>
        </p:txBody>
      </p:sp>
      <p:sp>
        <p:nvSpPr>
          <p:cNvPr id="58" name="Parsing 2"/>
          <p:cNvSpPr txBox="1"/>
          <p:nvPr>
            <p:ph type="title"/>
          </p:nvPr>
        </p:nvSpPr>
        <p:spPr>
          <a:prstGeom prst="rect">
            <a:avLst/>
          </a:prstGeom>
        </p:spPr>
        <p:txBody>
          <a:bodyPr/>
          <a:lstStyle/>
          <a:p>
            <a:pPr/>
            <a:r>
              <a:t>Parsing 2</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8" name="ἄκουε (Listen!), Ἰσραήλ, κύριος ὁ θεὸς ἡμῶν κύριος εἷς ἐστιν, καὶ ἀγαπήσεις κύριον τὸν θεόν σου  ἐξ ὅλης τῆς καρδίας σου καὶ  ἐξ ὅλης τῆς ψυχῆς σου καὶ  ἐξ ὅλης τῆς διανοίας (mind) σου καὶ  ἐξ ὅλης τῆς ἰσχύος (strength) σου."/>
          <p:cNvSpPr txBox="1"/>
          <p:nvPr>
            <p:ph type="body" idx="1"/>
          </p:nvPr>
        </p:nvSpPr>
        <p:spPr>
          <a:xfrm>
            <a:off x="1257300" y="3276600"/>
            <a:ext cx="21907500" cy="9793387"/>
          </a:xfrm>
          <a:prstGeom prst="rect">
            <a:avLst/>
          </a:prstGeom>
        </p:spPr>
        <p:txBody>
          <a:bodyPr/>
          <a:lstStyle/>
          <a:p>
            <a:pPr>
              <a:defRPr sz="7900"/>
            </a:pPr>
            <a:r>
              <a:t>ἄκουε </a:t>
            </a:r>
            <a:r>
              <a:rPr>
                <a:solidFill>
                  <a:srgbClr val="A6AAA9"/>
                </a:solidFill>
              </a:rPr>
              <a:t>(Listen!)</a:t>
            </a:r>
            <a:r>
              <a:t>, Ἰσραήλ, κύριος ὁ θεὸς ἡμῶν κύριος εἷς ἐστιν, καὶ ἀγαπήσεις κύριον τὸν θεόν σου </a:t>
            </a:r>
            <a:br/>
            <a:r>
              <a:t>ἐξ ὅλης τῆς καρδίας σου καὶ </a:t>
            </a:r>
            <a:br/>
            <a:r>
              <a:t>ἐξ ὅλης τῆς ψυχῆς σου καὶ </a:t>
            </a:r>
            <a:br/>
            <a:r>
              <a:t>ἐξ ὅλης τῆς διανοίας </a:t>
            </a:r>
            <a:r>
              <a:rPr>
                <a:solidFill>
                  <a:srgbClr val="A6AAA9"/>
                </a:solidFill>
              </a:rPr>
              <a:t>(mind)</a:t>
            </a:r>
            <a:r>
              <a:t> σου καὶ </a:t>
            </a:r>
            <a:br/>
            <a:r>
              <a:t>ἐξ ὅλης τῆς ἰσχύος </a:t>
            </a:r>
            <a:r>
              <a:rPr>
                <a:solidFill>
                  <a:srgbClr val="A6AAA9"/>
                </a:solidFill>
              </a:rPr>
              <a:t>(strength)</a:t>
            </a:r>
            <a:r>
              <a:t> σου.</a:t>
            </a:r>
          </a:p>
        </p:txBody>
      </p:sp>
      <p:sp>
        <p:nvSpPr>
          <p:cNvPr id="139" name="Translation 10"/>
          <p:cNvSpPr txBox="1"/>
          <p:nvPr>
            <p:ph type="title"/>
          </p:nvPr>
        </p:nvSpPr>
        <p:spPr>
          <a:prstGeom prst="rect">
            <a:avLst/>
          </a:prstGeom>
        </p:spPr>
        <p:txBody>
          <a:bodyPr/>
          <a:lstStyle/>
          <a:p>
            <a:pPr/>
            <a:r>
              <a:t>Translation 10</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1" name="τίνι ἡμέρᾳ ἡ μητὴρ καὶ ὁ πατήρ σου πορεύσονται ὧδε ἀπὸ τοῦ οἴκου αὐτῶν παρὰ τῇ θαλάσσῃ;  τῇ τρίτῃ ἡμέρᾳ μετὰ τὸ σάββατον."/>
          <p:cNvSpPr txBox="1"/>
          <p:nvPr>
            <p:ph type="body" idx="1"/>
          </p:nvPr>
        </p:nvSpPr>
        <p:spPr>
          <a:prstGeom prst="rect">
            <a:avLst/>
          </a:prstGeom>
        </p:spPr>
        <p:txBody>
          <a:bodyPr/>
          <a:lstStyle/>
          <a:p>
            <a:pPr/>
            <a:r>
              <a:t>τίνι ἡμέρᾳ ἡ μητὴρ καὶ ὁ πατήρ σου πορεύσονται ὧδε ἀπὸ τοῦ οἴκου αὐτῶν παρὰ τῇ θαλάσσῃ; </a:t>
            </a:r>
            <a:br/>
            <a:r>
              <a:t>τῇ τρίτῃ ἡμέρᾳ μετὰ τὸ σάββατον.</a:t>
            </a:r>
          </a:p>
        </p:txBody>
      </p:sp>
      <p:sp>
        <p:nvSpPr>
          <p:cNvPr id="142" name="Additional 11"/>
          <p:cNvSpPr txBox="1"/>
          <p:nvPr>
            <p:ph type="title"/>
          </p:nvPr>
        </p:nvSpPr>
        <p:spPr>
          <a:prstGeom prst="rect">
            <a:avLst/>
          </a:prstGeom>
        </p:spPr>
        <p:txBody>
          <a:bodyPr/>
          <a:lstStyle/>
          <a:p>
            <a:pPr/>
            <a:r>
              <a:t>Additional 11</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προσκυνήσομεν τὸν κύριον τὸν βασιλέα ἡμῶν διὰ τὴν μεγαλὴν ἀγάπην αὐτοῦ ἡμῖν καὶ τὰς ἐπαγγελίας αὐτοῦ τῆς εἰρήνης καὶ τῆς δικαιοσύνης."/>
          <p:cNvSpPr txBox="1"/>
          <p:nvPr>
            <p:ph type="body" idx="1"/>
          </p:nvPr>
        </p:nvSpPr>
        <p:spPr>
          <a:prstGeom prst="rect">
            <a:avLst/>
          </a:prstGeom>
        </p:spPr>
        <p:txBody>
          <a:bodyPr/>
          <a:lstStyle/>
          <a:p>
            <a:pPr/>
            <a:r>
              <a:t>προσκυνήσομεν τὸν κύριον τὸν βασιλέα ἡμῶν διὰ τὴν μεγαλὴν ἀγάπην αὐτοῦ ἡμῖν καὶ τὰς ἐπαγγελίας αὐτοῦ τῆς εἰρήνης καὶ τῆς δικαιοσύνης.</a:t>
            </a:r>
          </a:p>
        </p:txBody>
      </p:sp>
      <p:sp>
        <p:nvSpPr>
          <p:cNvPr id="145" name="Additional 12"/>
          <p:cNvSpPr txBox="1"/>
          <p:nvPr>
            <p:ph type="title"/>
          </p:nvPr>
        </p:nvSpPr>
        <p:spPr>
          <a:prstGeom prst="rect">
            <a:avLst/>
          </a:prstGeom>
        </p:spPr>
        <p:txBody>
          <a:bodyPr/>
          <a:lstStyle/>
          <a:p>
            <a:pPr/>
            <a:r>
              <a:t>Additional 12</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προσκυνήσομεν τὸν κύριον τὸν βασιλέα ἡμῶν…"/>
          <p:cNvSpPr txBox="1"/>
          <p:nvPr>
            <p:ph type="body" idx="1"/>
          </p:nvPr>
        </p:nvSpPr>
        <p:spPr>
          <a:prstGeom prst="rect">
            <a:avLst/>
          </a:prstGeom>
        </p:spPr>
        <p:txBody>
          <a:bodyPr/>
          <a:lstStyle/>
          <a:p>
            <a:pPr algn="l">
              <a:lnSpc>
                <a:spcPct val="110000"/>
              </a:lnSpc>
              <a:spcBef>
                <a:spcPts val="0"/>
              </a:spcBef>
              <a:defRPr sz="8400"/>
            </a:pPr>
            <a:r>
              <a:t>προσκυνήσομεν τὸν κύριον τὸν βασιλέα ἡμῶν </a:t>
            </a:r>
          </a:p>
          <a:p>
            <a:pPr algn="l">
              <a:lnSpc>
                <a:spcPct val="110000"/>
              </a:lnSpc>
              <a:spcBef>
                <a:spcPts val="0"/>
              </a:spcBef>
              <a:tabLst>
                <a:tab pos="1231900" algn="l"/>
                <a:tab pos="3263900" algn="l"/>
              </a:tabLst>
              <a:defRPr sz="8400"/>
            </a:pPr>
            <a:r>
              <a:t>	διὰ 	τὴν μεγαλὴν ἀγάπην αὐτοῦ ἡμῖν καὶ </a:t>
            </a:r>
          </a:p>
          <a:p>
            <a:pPr algn="l">
              <a:lnSpc>
                <a:spcPct val="110000"/>
              </a:lnSpc>
              <a:spcBef>
                <a:spcPts val="0"/>
              </a:spcBef>
              <a:tabLst>
                <a:tab pos="3263900" algn="l"/>
                <a:tab pos="13042900" algn="l"/>
              </a:tabLst>
              <a:defRPr sz="8400"/>
            </a:pPr>
            <a:r>
              <a:t>	τὰς ἐπαγγελίας αὐτοῦ 	τῆς εἰρήνης καὶ </a:t>
            </a:r>
          </a:p>
          <a:p>
            <a:pPr algn="l">
              <a:lnSpc>
                <a:spcPct val="110000"/>
              </a:lnSpc>
              <a:spcBef>
                <a:spcPts val="0"/>
              </a:spcBef>
              <a:tabLst>
                <a:tab pos="13042900" algn="l"/>
              </a:tabLst>
              <a:defRPr sz="8400"/>
            </a:pPr>
            <a:r>
              <a:t>	τῆς δικαιοσύνης.</a:t>
            </a:r>
          </a:p>
        </p:txBody>
      </p:sp>
      <p:sp>
        <p:nvSpPr>
          <p:cNvPr id="148" name="Additional 12"/>
          <p:cNvSpPr txBox="1"/>
          <p:nvPr>
            <p:ph type="title"/>
          </p:nvPr>
        </p:nvSpPr>
        <p:spPr>
          <a:prstGeom prst="rect">
            <a:avLst/>
          </a:prstGeom>
        </p:spPr>
        <p:txBody>
          <a:bodyPr/>
          <a:lstStyle/>
          <a:p>
            <a:pPr/>
            <a:r>
              <a:t>Additional 12</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 name="γεννήσομεν"/>
          <p:cNvSpPr txBox="1"/>
          <p:nvPr>
            <p:ph type="body" sz="half" idx="1"/>
          </p:nvPr>
        </p:nvSpPr>
        <p:spPr>
          <a:prstGeom prst="rect">
            <a:avLst/>
          </a:prstGeom>
        </p:spPr>
        <p:txBody>
          <a:bodyPr/>
          <a:lstStyle/>
          <a:p>
            <a:pPr/>
            <a:r>
              <a:t>γεννήσομεν</a:t>
            </a:r>
          </a:p>
        </p:txBody>
      </p:sp>
      <p:sp>
        <p:nvSpPr>
          <p:cNvPr id="61" name="Parsing 3"/>
          <p:cNvSpPr txBox="1"/>
          <p:nvPr>
            <p:ph type="title"/>
          </p:nvPr>
        </p:nvSpPr>
        <p:spPr>
          <a:prstGeom prst="rect">
            <a:avLst/>
          </a:prstGeom>
        </p:spPr>
        <p:txBody>
          <a:bodyPr/>
          <a:lstStyle/>
          <a:p>
            <a:pPr/>
            <a:r>
              <a:t>Parsing 3</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 name="ζήσουσι"/>
          <p:cNvSpPr txBox="1"/>
          <p:nvPr>
            <p:ph type="body" sz="half" idx="1"/>
          </p:nvPr>
        </p:nvSpPr>
        <p:spPr>
          <a:prstGeom prst="rect">
            <a:avLst/>
          </a:prstGeom>
        </p:spPr>
        <p:txBody>
          <a:bodyPr/>
          <a:lstStyle/>
          <a:p>
            <a:pPr/>
            <a:r>
              <a:t>ζήσουσι</a:t>
            </a:r>
          </a:p>
        </p:txBody>
      </p:sp>
      <p:sp>
        <p:nvSpPr>
          <p:cNvPr id="64" name="Parsing 4"/>
          <p:cNvSpPr txBox="1"/>
          <p:nvPr>
            <p:ph type="title"/>
          </p:nvPr>
        </p:nvSpPr>
        <p:spPr>
          <a:prstGeom prst="rect">
            <a:avLst/>
          </a:prstGeom>
        </p:spPr>
        <p:txBody>
          <a:bodyPr/>
          <a:lstStyle/>
          <a:p>
            <a:pPr/>
            <a:r>
              <a:t>Parsing 4</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 name="πορεύσεται"/>
          <p:cNvSpPr txBox="1"/>
          <p:nvPr>
            <p:ph type="body" sz="half" idx="1"/>
          </p:nvPr>
        </p:nvSpPr>
        <p:spPr>
          <a:prstGeom prst="rect">
            <a:avLst/>
          </a:prstGeom>
        </p:spPr>
        <p:txBody>
          <a:bodyPr/>
          <a:lstStyle/>
          <a:p>
            <a:pPr/>
            <a:r>
              <a:t>πορεύσεται</a:t>
            </a:r>
          </a:p>
        </p:txBody>
      </p:sp>
      <p:sp>
        <p:nvSpPr>
          <p:cNvPr id="67" name="Parsing 5"/>
          <p:cNvSpPr txBox="1"/>
          <p:nvPr>
            <p:ph type="title"/>
          </p:nvPr>
        </p:nvSpPr>
        <p:spPr>
          <a:prstGeom prst="rect">
            <a:avLst/>
          </a:prstGeom>
        </p:spPr>
        <p:txBody>
          <a:bodyPr/>
          <a:lstStyle/>
          <a:p>
            <a:pPr/>
            <a:r>
              <a:t>Parsing 5</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 name="βλέψεις"/>
          <p:cNvSpPr txBox="1"/>
          <p:nvPr>
            <p:ph type="body" sz="half" idx="1"/>
          </p:nvPr>
        </p:nvSpPr>
        <p:spPr>
          <a:prstGeom prst="rect">
            <a:avLst/>
          </a:prstGeom>
        </p:spPr>
        <p:txBody>
          <a:bodyPr/>
          <a:lstStyle/>
          <a:p>
            <a:pPr/>
            <a:r>
              <a:t>βλέψεις</a:t>
            </a:r>
          </a:p>
        </p:txBody>
      </p:sp>
      <p:sp>
        <p:nvSpPr>
          <p:cNvPr id="70" name="Parsing 6"/>
          <p:cNvSpPr txBox="1"/>
          <p:nvPr>
            <p:ph type="title"/>
          </p:nvPr>
        </p:nvSpPr>
        <p:spPr>
          <a:prstGeom prst="rect">
            <a:avLst/>
          </a:prstGeom>
        </p:spPr>
        <p:txBody>
          <a:bodyPr/>
          <a:lstStyle/>
          <a:p>
            <a:pPr/>
            <a:r>
              <a:t>Parsing 6</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 name="ἕξετε"/>
          <p:cNvSpPr txBox="1"/>
          <p:nvPr>
            <p:ph type="body" sz="half" idx="1"/>
          </p:nvPr>
        </p:nvSpPr>
        <p:spPr>
          <a:prstGeom prst="rect">
            <a:avLst/>
          </a:prstGeom>
        </p:spPr>
        <p:txBody>
          <a:bodyPr/>
          <a:lstStyle/>
          <a:p>
            <a:pPr/>
            <a:r>
              <a:t>ἕξετε</a:t>
            </a:r>
          </a:p>
        </p:txBody>
      </p:sp>
      <p:sp>
        <p:nvSpPr>
          <p:cNvPr id="73" name="Parsing 7"/>
          <p:cNvSpPr txBox="1"/>
          <p:nvPr>
            <p:ph type="title"/>
          </p:nvPr>
        </p:nvSpPr>
        <p:spPr>
          <a:prstGeom prst="rect">
            <a:avLst/>
          </a:prstGeom>
        </p:spPr>
        <p:txBody>
          <a:bodyPr/>
          <a:lstStyle/>
          <a:p>
            <a:pPr/>
            <a:r>
              <a:t>Parsing 7</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 name="καλέσομεν"/>
          <p:cNvSpPr txBox="1"/>
          <p:nvPr>
            <p:ph type="body" sz="half" idx="1"/>
          </p:nvPr>
        </p:nvSpPr>
        <p:spPr>
          <a:prstGeom prst="rect">
            <a:avLst/>
          </a:prstGeom>
        </p:spPr>
        <p:txBody>
          <a:bodyPr/>
          <a:lstStyle/>
          <a:p>
            <a:pPr/>
            <a:r>
              <a:t>καλέσομεν</a:t>
            </a:r>
          </a:p>
        </p:txBody>
      </p:sp>
      <p:sp>
        <p:nvSpPr>
          <p:cNvPr id="76" name="Parsing 8"/>
          <p:cNvSpPr txBox="1"/>
          <p:nvPr>
            <p:ph type="title"/>
          </p:nvPr>
        </p:nvSpPr>
        <p:spPr>
          <a:prstGeom prst="rect">
            <a:avLst/>
          </a:prstGeom>
        </p:spPr>
        <p:txBody>
          <a:bodyPr/>
          <a:lstStyle/>
          <a:p>
            <a:pPr/>
            <a:r>
              <a:t>Parsing 8</a:t>
            </a:r>
          </a:p>
        </p:txBody>
      </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53585F"/>
      </a:dk1>
      <a:lt1>
        <a:srgbClr val="5F3E0C"/>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76200" dist="12700" dir="0">
              <a:srgbClr val="000000">
                <a:alpha val="50000"/>
              </a:srgbClr>
            </a:outerShdw>
          </a:effectLst>
        </a:effectStyle>
        <a:effectStyle>
          <a:effectLst>
            <a:outerShdw sx="100000" sy="100000" kx="0" ky="0" algn="b" rotWithShape="0" blurRad="50800" dist="381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upright="0">
        <a:spAutoFit/>
      </a:bodyPr>
      <a:lstStyle>
        <a:defPPr marL="1333500" marR="0" indent="-1333500" algn="l" defTabSz="647700" rtl="0" fontAlgn="auto" latinLnBrk="0" hangingPunct="0">
          <a:lnSpc>
            <a:spcPct val="100000"/>
          </a:lnSpc>
          <a:spcBef>
            <a:spcPts val="3400"/>
          </a:spcBef>
          <a:spcAft>
            <a:spcPts val="0"/>
          </a:spcAft>
          <a:buClrTx/>
          <a:buSzPct val="43000"/>
          <a:buFontTx/>
          <a:buBlip>
            <a:blip r:embed="rId2"/>
          </a:buBlip>
          <a:tabLst/>
          <a:defRPr b="0" baseline="0" cap="none" i="0" spc="0" strike="noStrike" sz="90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upright="0">
        <a:spAutoFit/>
      </a:bodyPr>
      <a:lstStyle>
        <a:defPPr marL="1066800" marR="0" indent="-1066800" algn="l" defTabSz="647700" rtl="0" fontAlgn="auto" latinLnBrk="0" hangingPunct="0">
          <a:lnSpc>
            <a:spcPct val="100000"/>
          </a:lnSpc>
          <a:spcBef>
            <a:spcPts val="1800"/>
          </a:spcBef>
          <a:spcAft>
            <a:spcPts val="0"/>
          </a:spcAft>
          <a:buClrTx/>
          <a:buSzPct val="43000"/>
          <a:buFontTx/>
          <a:buBlip>
            <a:blip r:embed="rId2"/>
          </a:buBlip>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76200" dist="12700" dir="0">
              <a:srgbClr val="000000">
                <a:alpha val="50000"/>
              </a:srgbClr>
            </a:outerShdw>
          </a:effectLst>
        </a:effectStyle>
        <a:effectStyle>
          <a:effectLst>
            <a:outerShdw sx="100000" sy="100000" kx="0" ky="0" algn="b" rotWithShape="0" blurRad="50800" dist="381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upright="0">
        <a:spAutoFit/>
      </a:bodyPr>
      <a:lstStyle>
        <a:defPPr marL="1333500" marR="0" indent="-1333500" algn="l" defTabSz="647700" rtl="0" fontAlgn="auto" latinLnBrk="0" hangingPunct="0">
          <a:lnSpc>
            <a:spcPct val="100000"/>
          </a:lnSpc>
          <a:spcBef>
            <a:spcPts val="3400"/>
          </a:spcBef>
          <a:spcAft>
            <a:spcPts val="0"/>
          </a:spcAft>
          <a:buClrTx/>
          <a:buSzPct val="43000"/>
          <a:buFontTx/>
          <a:buBlip>
            <a:blip r:embed="rId2"/>
          </a:buBlip>
          <a:tabLst/>
          <a:defRPr b="0" baseline="0" cap="none" i="0" spc="0" strike="noStrike" sz="90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upright="0">
        <a:spAutoFit/>
      </a:bodyPr>
      <a:lstStyle>
        <a:defPPr marL="1066800" marR="0" indent="-1066800" algn="l" defTabSz="647700" rtl="0" fontAlgn="auto" latinLnBrk="0" hangingPunct="0">
          <a:lnSpc>
            <a:spcPct val="100000"/>
          </a:lnSpc>
          <a:spcBef>
            <a:spcPts val="1800"/>
          </a:spcBef>
          <a:spcAft>
            <a:spcPts val="0"/>
          </a:spcAft>
          <a:buClrTx/>
          <a:buSzPct val="43000"/>
          <a:buFontTx/>
          <a:buBlip>
            <a:blip r:embed="rId2"/>
          </a:buBlip>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