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1066800" marR="0" indent="-106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1pPr>
    <a:lvl2pPr marL="1066800" marR="0" indent="-177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2pPr>
    <a:lvl3pPr marL="1066800" marR="0" indent="4572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3pPr>
    <a:lvl4pPr marL="1066800" marR="0" indent="10414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4pPr>
    <a:lvl5pPr marL="1066800" marR="0" indent="16256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5pPr>
    <a:lvl6pPr marL="1066800" marR="0" indent="19812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6pPr>
    <a:lvl7pPr marL="1066800" marR="0" indent="233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7pPr>
    <a:lvl8pPr marL="1066800" marR="0" indent="26924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8pPr>
    <a:lvl9pPr marL="1066800" marR="0" indent="30480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CAD2E8"/>
          </a:solidFill>
        </a:fill>
      </a:tcStyle>
    </a:wholeTbl>
    <a:band2H>
      <a:tcTxStyle b="def" i="def"/>
      <a:tcStyle>
        <a:tcBdr/>
        <a:fill>
          <a:solidFill>
            <a:srgbClr val="E6EAF4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381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381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F2E7CB"/>
          </a:solidFill>
        </a:fill>
      </a:tcStyle>
    </a:wholeTbl>
    <a:band2H>
      <a:tcTxStyle b="def" i="def"/>
      <a:tcStyle>
        <a:tcBdr/>
        <a:fill>
          <a:solidFill>
            <a:srgbClr val="F8F4E7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381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381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D5CDDE"/>
          </a:solidFill>
        </a:fill>
      </a:tcStyle>
    </a:wholeTbl>
    <a:band2H>
      <a:tcTxStyle b="def" i="def"/>
      <a:tcStyle>
        <a:tcBdr/>
        <a:fill>
          <a:solidFill>
            <a:srgbClr val="EBE8EF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381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381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 b="def" i="def"/>
      <a:tcStyle>
        <a:tcBdr/>
        <a:fill>
          <a:solidFill>
            <a:srgbClr val="5F3E0C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3585F"/>
              </a:solidFill>
              <a:prstDash val="solid"/>
              <a:round/>
            </a:ln>
          </a:top>
          <a:bottom>
            <a:ln w="254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F3E0C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3585F"/>
              </a:solidFill>
              <a:prstDash val="solid"/>
              <a:round/>
            </a:ln>
          </a:top>
          <a:bottom>
            <a:ln w="254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CFD0D1"/>
          </a:solidFill>
        </a:fill>
      </a:tcStyle>
    </a:wholeTbl>
    <a:band2H>
      <a:tcTxStyle b="def" i="def"/>
      <a:tcStyle>
        <a:tcBdr/>
        <a:fill>
          <a:solidFill>
            <a:srgbClr val="E9E9E9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381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53585F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381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5358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3585F"/>
              </a:solidFill>
              <a:prstDash val="solid"/>
              <a:round/>
            </a:ln>
          </a:left>
          <a:right>
            <a:ln w="12700" cap="flat">
              <a:solidFill>
                <a:srgbClr val="53585F"/>
              </a:solidFill>
              <a:prstDash val="solid"/>
              <a:round/>
            </a:ln>
          </a:right>
          <a:top>
            <a:ln w="12700" cap="flat">
              <a:solidFill>
                <a:srgbClr val="53585F"/>
              </a:solidFill>
              <a:prstDash val="solid"/>
              <a:round/>
            </a:ln>
          </a:top>
          <a:bottom>
            <a:ln w="127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solidFill>
                <a:srgbClr val="53585F"/>
              </a:solidFill>
              <a:prstDash val="solid"/>
              <a:round/>
            </a:ln>
          </a:insideH>
          <a:insideV>
            <a:ln w="12700" cap="flat">
              <a:solidFill>
                <a:srgbClr val="53585F"/>
              </a:solidFill>
              <a:prstDash val="solid"/>
              <a:round/>
            </a:ln>
          </a:insideV>
        </a:tcBdr>
        <a:fill>
          <a:solidFill>
            <a:srgbClr val="53585F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3585F"/>
              </a:solidFill>
              <a:prstDash val="solid"/>
              <a:round/>
            </a:ln>
          </a:left>
          <a:right>
            <a:ln w="12700" cap="flat">
              <a:solidFill>
                <a:srgbClr val="53585F"/>
              </a:solidFill>
              <a:prstDash val="solid"/>
              <a:round/>
            </a:ln>
          </a:right>
          <a:top>
            <a:ln w="12700" cap="flat">
              <a:solidFill>
                <a:srgbClr val="53585F"/>
              </a:solidFill>
              <a:prstDash val="solid"/>
              <a:round/>
            </a:ln>
          </a:top>
          <a:bottom>
            <a:ln w="127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solidFill>
                <a:srgbClr val="53585F"/>
              </a:solidFill>
              <a:prstDash val="solid"/>
              <a:round/>
            </a:ln>
          </a:insideH>
          <a:insideV>
            <a:ln w="12700" cap="flat">
              <a:solidFill>
                <a:srgbClr val="53585F"/>
              </a:solidFill>
              <a:prstDash val="solid"/>
              <a:round/>
            </a:ln>
          </a:insideV>
        </a:tcBdr>
        <a:fill>
          <a:solidFill>
            <a:srgbClr val="53585F">
              <a:alpha val="20000"/>
            </a:srgbClr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3585F"/>
              </a:solidFill>
              <a:prstDash val="solid"/>
              <a:round/>
            </a:ln>
          </a:left>
          <a:right>
            <a:ln w="12700" cap="flat">
              <a:solidFill>
                <a:srgbClr val="53585F"/>
              </a:solidFill>
              <a:prstDash val="solid"/>
              <a:round/>
            </a:ln>
          </a:right>
          <a:top>
            <a:ln w="50800" cap="flat">
              <a:solidFill>
                <a:srgbClr val="53585F"/>
              </a:solidFill>
              <a:prstDash val="solid"/>
              <a:round/>
            </a:ln>
          </a:top>
          <a:bottom>
            <a:ln w="127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solidFill>
                <a:srgbClr val="53585F"/>
              </a:solidFill>
              <a:prstDash val="solid"/>
              <a:round/>
            </a:ln>
          </a:insideH>
          <a:insideV>
            <a:ln w="12700" cap="flat">
              <a:solidFill>
                <a:srgbClr val="53585F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3585F"/>
              </a:solidFill>
              <a:prstDash val="solid"/>
              <a:round/>
            </a:ln>
          </a:left>
          <a:right>
            <a:ln w="12700" cap="flat">
              <a:solidFill>
                <a:srgbClr val="53585F"/>
              </a:solidFill>
              <a:prstDash val="solid"/>
              <a:round/>
            </a:ln>
          </a:right>
          <a:top>
            <a:ln w="12700" cap="flat">
              <a:solidFill>
                <a:srgbClr val="53585F"/>
              </a:solidFill>
              <a:prstDash val="solid"/>
              <a:round/>
            </a:ln>
          </a:top>
          <a:bottom>
            <a:ln w="254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solidFill>
                <a:srgbClr val="53585F"/>
              </a:solidFill>
              <a:prstDash val="solid"/>
              <a:round/>
            </a:ln>
          </a:insideH>
          <a:insideV>
            <a:ln w="12700" cap="flat">
              <a:solidFill>
                <a:srgbClr val="53585F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9" name="Shape 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+mn-lt"/>
        <a:ea typeface="+mn-ea"/>
        <a:cs typeface="+mn-cs"/>
        <a:sym typeface="Lucida Grande"/>
      </a:defRPr>
    </a:lvl1pPr>
    <a:lvl2pPr indent="228600" defTabSz="431800" latinLnBrk="0">
      <a:defRPr>
        <a:latin typeface="+mn-lt"/>
        <a:ea typeface="+mn-ea"/>
        <a:cs typeface="+mn-cs"/>
        <a:sym typeface="Lucida Grande"/>
      </a:defRPr>
    </a:lvl2pPr>
    <a:lvl3pPr indent="457200" defTabSz="431800" latinLnBrk="0">
      <a:defRPr>
        <a:latin typeface="+mn-lt"/>
        <a:ea typeface="+mn-ea"/>
        <a:cs typeface="+mn-cs"/>
        <a:sym typeface="Lucida Grande"/>
      </a:defRPr>
    </a:lvl3pPr>
    <a:lvl4pPr indent="685800" defTabSz="431800" latinLnBrk="0">
      <a:defRPr>
        <a:latin typeface="+mn-lt"/>
        <a:ea typeface="+mn-ea"/>
        <a:cs typeface="+mn-cs"/>
        <a:sym typeface="Lucida Grande"/>
      </a:defRPr>
    </a:lvl4pPr>
    <a:lvl5pPr indent="914400" defTabSz="431800" latinLnBrk="0">
      <a:defRPr>
        <a:latin typeface="+mn-lt"/>
        <a:ea typeface="+mn-ea"/>
        <a:cs typeface="+mn-cs"/>
        <a:sym typeface="Lucida Grande"/>
      </a:defRPr>
    </a:lvl5pPr>
    <a:lvl6pPr indent="1143000" defTabSz="431800" latinLnBrk="0">
      <a:defRPr>
        <a:latin typeface="+mn-lt"/>
        <a:ea typeface="+mn-ea"/>
        <a:cs typeface="+mn-cs"/>
        <a:sym typeface="Lucida Grande"/>
      </a:defRPr>
    </a:lvl6pPr>
    <a:lvl7pPr indent="1371600" defTabSz="431800" latinLnBrk="0">
      <a:defRPr>
        <a:latin typeface="+mn-lt"/>
        <a:ea typeface="+mn-ea"/>
        <a:cs typeface="+mn-cs"/>
        <a:sym typeface="Lucida Grande"/>
      </a:defRPr>
    </a:lvl7pPr>
    <a:lvl8pPr indent="1600200" defTabSz="431800" latinLnBrk="0">
      <a:defRPr>
        <a:latin typeface="+mn-lt"/>
        <a:ea typeface="+mn-ea"/>
        <a:cs typeface="+mn-cs"/>
        <a:sym typeface="Lucida Grande"/>
      </a:defRPr>
    </a:lvl8pPr>
    <a:lvl9pPr indent="1828800" defTabSz="431800" latinLnBrk="0">
      <a:defRPr>
        <a:latin typeface="+mn-lt"/>
        <a:ea typeface="+mn-ea"/>
        <a:cs typeface="+mn-cs"/>
        <a:sym typeface="Lucida Grand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3" name="Title Text"/>
          <p:cNvSpPr txBox="1"/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4" name="Body Level One…"/>
          <p:cNvSpPr txBox="1"/>
          <p:nvPr>
            <p:ph type="body" sz="half" idx="1"/>
          </p:nvPr>
        </p:nvSpPr>
        <p:spPr>
          <a:xfrm>
            <a:off x="1219200" y="6762750"/>
            <a:ext cx="21983700" cy="5810250"/>
          </a:xfrm>
          <a:prstGeom prst="rect">
            <a:avLst/>
          </a:prstGeom>
        </p:spPr>
        <p:txBody>
          <a:bodyPr lIns="76200" tIns="76200" rIns="76200" bIns="76200" anchor="t"/>
          <a:lstStyle>
            <a:lvl1pPr>
              <a:lnSpc>
                <a:spcPct val="100000"/>
              </a:lnSpc>
              <a:spcBef>
                <a:spcPts val="1800"/>
              </a:spcBef>
              <a:defRPr sz="138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>
              <a:lnSpc>
                <a:spcPct val="100000"/>
              </a:lnSpc>
              <a:spcBef>
                <a:spcPts val="1800"/>
              </a:spcBef>
              <a:buSzTx/>
              <a:buNone/>
              <a:defRPr sz="13800">
                <a:latin typeface="Avenir Next"/>
                <a:ea typeface="Avenir Next"/>
                <a:cs typeface="Avenir Next"/>
                <a:sym typeface="Avenir Next"/>
              </a:defRPr>
            </a:lvl2pPr>
            <a:lvl3pPr marL="0" indent="0">
              <a:lnSpc>
                <a:spcPct val="100000"/>
              </a:lnSpc>
              <a:spcBef>
                <a:spcPts val="1800"/>
              </a:spcBef>
              <a:buSzTx/>
              <a:buNone/>
              <a:defRPr sz="13800">
                <a:latin typeface="Avenir Next"/>
                <a:ea typeface="Avenir Next"/>
                <a:cs typeface="Avenir Next"/>
                <a:sym typeface="Avenir Next"/>
              </a:defRPr>
            </a:lvl3pPr>
            <a:lvl4pPr marL="0" indent="0">
              <a:lnSpc>
                <a:spcPct val="100000"/>
              </a:lnSpc>
              <a:spcBef>
                <a:spcPts val="1800"/>
              </a:spcBef>
              <a:buSzTx/>
              <a:buNone/>
              <a:defRPr sz="13800">
                <a:latin typeface="Avenir Next"/>
                <a:ea typeface="Avenir Next"/>
                <a:cs typeface="Avenir Next"/>
                <a:sym typeface="Avenir Next"/>
              </a:defRPr>
            </a:lvl4pPr>
            <a:lvl5pPr marL="0" indent="0">
              <a:lnSpc>
                <a:spcPct val="100000"/>
              </a:lnSpc>
              <a:spcBef>
                <a:spcPts val="1800"/>
              </a:spcBef>
              <a:buSzTx/>
              <a:buNone/>
              <a:defRPr sz="13800">
                <a:latin typeface="Avenir Next"/>
                <a:ea typeface="Avenir Next"/>
                <a:cs typeface="Avenir Next"/>
                <a:sym typeface="Avenir Next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ody Level One…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0"/>
            </a:lvl1pPr>
            <a:lvl2pPr marL="3726744" indent="-2469444">
              <a:lnSpc>
                <a:spcPct val="100000"/>
              </a:lnSpc>
              <a:defRPr sz="20000"/>
            </a:lvl2pPr>
            <a:lvl3pPr marL="4780843" indent="-2469443">
              <a:lnSpc>
                <a:spcPct val="100000"/>
              </a:lnSpc>
              <a:defRPr sz="20000"/>
            </a:lvl3pPr>
            <a:lvl4pPr marL="4836304" indent="-2728104">
              <a:lnSpc>
                <a:spcPct val="100000"/>
              </a:lnSpc>
              <a:buBlip>
                <a:blip r:embed="rId2"/>
              </a:buBlip>
              <a:defRPr sz="20000"/>
            </a:lvl4pPr>
            <a:lvl5pPr marL="5420508" indent="-2728108">
              <a:lnSpc>
                <a:spcPct val="100000"/>
              </a:lnSpc>
              <a:buBlip>
                <a:blip r:embed="rId2"/>
              </a:buBlip>
              <a:defRPr sz="20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Warm-u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Body Level One…"/>
          <p:cNvSpPr txBox="1"/>
          <p:nvPr>
            <p:ph type="body" idx="1"/>
          </p:nvPr>
        </p:nvSpPr>
        <p:spPr>
          <a:xfrm>
            <a:off x="1257300" y="3276600"/>
            <a:ext cx="21907500" cy="8165406"/>
          </a:xfrm>
          <a:prstGeom prst="rect">
            <a:avLst/>
          </a:prstGeom>
        </p:spPr>
        <p:txBody>
          <a:bodyPr/>
          <a:lstStyle>
            <a:lvl1pPr>
              <a:lnSpc>
                <a:spcPct val="130000"/>
              </a:lnSpc>
              <a:defRPr sz="14400"/>
            </a:lvl1pPr>
            <a:lvl2pPr marL="3035300" indent="-1778000">
              <a:lnSpc>
                <a:spcPct val="100000"/>
              </a:lnSpc>
              <a:defRPr sz="14400"/>
            </a:lvl2pPr>
            <a:lvl3pPr marL="4089399" indent="-1777999">
              <a:lnSpc>
                <a:spcPct val="100000"/>
              </a:lnSpc>
              <a:defRPr sz="14400"/>
            </a:lvl3pPr>
            <a:lvl4pPr marL="4072434" indent="-1964234">
              <a:lnSpc>
                <a:spcPct val="100000"/>
              </a:lnSpc>
              <a:buBlip>
                <a:blip r:embed="rId2"/>
              </a:buBlip>
              <a:defRPr sz="14400"/>
            </a:lvl4pPr>
            <a:lvl5pPr marL="4656638" indent="-1964238">
              <a:lnSpc>
                <a:spcPct val="100000"/>
              </a:lnSpc>
              <a:buBlip>
                <a:blip r:embed="rId2"/>
              </a:buBlip>
              <a:defRPr sz="14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ransl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257300" y="3276600"/>
            <a:ext cx="21907500" cy="9423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2pPr marL="2442633" indent="-1185333">
              <a:spcBef>
                <a:spcPts val="3400"/>
              </a:spcBef>
              <a:buSzPct val="75000"/>
              <a:buChar char="•"/>
            </a:lvl2pPr>
            <a:lvl3pPr marL="3496733" indent="-1185333">
              <a:spcBef>
                <a:spcPts val="3400"/>
              </a:spcBef>
              <a:buSzPct val="75000"/>
              <a:buChar char="•"/>
            </a:lvl3pPr>
            <a:lvl4pPr marL="3417689" indent="-1309489">
              <a:spcBef>
                <a:spcPts val="3400"/>
              </a:spcBef>
              <a:buSzPct val="43000"/>
              <a:buBlip>
                <a:blip r:embed="rId2"/>
              </a:buBlip>
            </a:lvl4pPr>
            <a:lvl5pPr marL="4001892" indent="-1309492">
              <a:spcBef>
                <a:spcPts val="3400"/>
              </a:spcBef>
              <a:buSzPct val="43000"/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Title Text"/>
          <p:cNvSpPr txBox="1"/>
          <p:nvPr>
            <p:ph type="title"/>
          </p:nvPr>
        </p:nvSpPr>
        <p:spPr>
          <a:xfrm>
            <a:off x="120015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6200" tIns="76200" rIns="76200" bIns="76200" anchor="b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5" name="Slide Number"/>
          <p:cNvSpPr txBox="1"/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>
            <a:spAutoFit/>
          </a:bodyPr>
          <a:lstStyle>
            <a:lvl1pPr marL="0" indent="0">
              <a:defRPr sz="6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</p:sldLayoutIdLst>
  <p:transition xmlns:p14="http://schemas.microsoft.com/office/powerpoint/2010/main" spd="med" advClick="1"/>
  <p:txStyles>
    <p:titleStyle>
      <a:lvl1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0" marR="0" indent="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1pPr>
      <a:lvl2pPr marL="0" marR="0" indent="8890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2pPr>
      <a:lvl3pPr marL="0" marR="0" indent="15240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3pPr>
      <a:lvl4pPr marL="0" marR="0" indent="21082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4pPr>
      <a:lvl5pPr marL="0" marR="0" indent="26924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5pPr>
      <a:lvl6pPr marL="0" marR="0" indent="30480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6pPr>
      <a:lvl7pPr marL="0" marR="0" indent="34036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7pPr>
      <a:lvl8pPr marL="0" marR="0" indent="37592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8pPr>
      <a:lvl9pPr marL="0" marR="0" indent="41148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88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Chapter </a:t>
            </a:r>
            <a:r>
              <a:t>33</a:t>
            </a:r>
          </a:p>
        </p:txBody>
      </p:sp>
      <p:sp>
        <p:nvSpPr>
          <p:cNvPr id="52" name="Shape 89"/>
          <p:cNvSpPr txBox="1"/>
          <p:nvPr>
            <p:ph type="subTitle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Imperative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112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λαλοῦ</a:t>
            </a:r>
          </a:p>
        </p:txBody>
      </p:sp>
      <p:sp>
        <p:nvSpPr>
          <p:cNvPr id="79" name="Shape 11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118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γνωσθήτωσαν</a:t>
            </a:r>
          </a:p>
        </p:txBody>
      </p:sp>
      <p:sp>
        <p:nvSpPr>
          <p:cNvPr id="82" name="Shape 11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121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φέρετε αὐτὸν πρός με.</a:t>
            </a:r>
          </a:p>
        </p:txBody>
      </p:sp>
      <p:sp>
        <p:nvSpPr>
          <p:cNvPr id="85" name="Shape 12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α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124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ἀκολούθει μοι.</a:t>
            </a:r>
          </a:p>
        </p:txBody>
      </p:sp>
      <p:sp>
        <p:nvSpPr>
          <p:cNvPr id="88" name="Shape 12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β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127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μὴ φοβεῖσθε.</a:t>
            </a:r>
          </a:p>
        </p:txBody>
      </p:sp>
      <p:sp>
        <p:nvSpPr>
          <p:cNvPr id="91" name="Shape 12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γ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130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αἴτησόν με ὃ ἐὰν θέλῃς.</a:t>
            </a:r>
          </a:p>
        </p:txBody>
      </p:sp>
      <p:sp>
        <p:nvSpPr>
          <p:cNvPr id="94" name="Shape 13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δ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133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ὕπαγε, ἡ πίστις σου </a:t>
            </a:r>
            <a:br/>
            <a:r>
              <a:t>σέσωκέν σε.</a:t>
            </a:r>
          </a:p>
        </p:txBody>
      </p:sp>
      <p:sp>
        <p:nvSpPr>
          <p:cNvPr id="97" name="Shape 13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ε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136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ἐγείρεσθε, ἄγωμεν.</a:t>
            </a:r>
          </a:p>
        </p:txBody>
      </p:sp>
      <p:sp>
        <p:nvSpPr>
          <p:cNvPr id="100" name="Shape 13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ζ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39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ὑπάγετε εἴπατε </a:t>
            </a:r>
            <a:br/>
            <a:r>
              <a:t>τοῖς μαθηταῖς αὐτοῦ</a:t>
            </a:r>
          </a:p>
        </p:txBody>
      </p:sp>
      <p:sp>
        <p:nvSpPr>
          <p:cNvPr id="103" name="Shape 14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η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42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ἄκουε, Ἰσραήλ, κύριος ὁ θεὸς ἡμῶν </a:t>
            </a:r>
            <a:br/>
            <a:r>
              <a:t>κύριος εἷς ἐστιν.</a:t>
            </a:r>
          </a:p>
        </p:txBody>
      </p:sp>
      <p:sp>
        <p:nvSpPr>
          <p:cNvPr id="106" name="Shape 14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91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ἄκουε</a:t>
            </a:r>
          </a:p>
        </p:txBody>
      </p:sp>
      <p:sp>
        <p:nvSpPr>
          <p:cNvPr id="55" name="Shape 9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45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ἔλεγεν αὐτοῖς, ὅπου ἐὰν εἰσέλθητε </a:t>
            </a:r>
            <a:br/>
            <a:r>
              <a:t>εἰς οἰκίαν, ἐκεῖ μένετε ἕως ἂν ἐξέλθητε.</a:t>
            </a:r>
          </a:p>
        </p:txBody>
      </p:sp>
      <p:sp>
        <p:nvSpPr>
          <p:cNvPr id="109" name="Shape 14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48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μὴ φοβοῦ, μόνον πίστευε.</a:t>
            </a:r>
          </a:p>
        </p:txBody>
      </p:sp>
      <p:sp>
        <p:nvSpPr>
          <p:cNvPr id="112" name="Shape 14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51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εἴτε οὖν ἐσθίετε εἴτε πίνετε εἴτε τι ποιεῖτε, πάντα εἰς δόξαν θεοῦ ποιεῖτε.</a:t>
            </a:r>
          </a:p>
        </p:txBody>
      </p:sp>
      <p:sp>
        <p:nvSpPr>
          <p:cNvPr id="115" name="Shape 15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54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ἔξελθε ἐξ αὐτοῦ καὶ μηκέτι </a:t>
            </a:r>
            <a:r>
              <a:rPr>
                <a:solidFill>
                  <a:srgbClr val="B8BCC1"/>
                </a:solidFill>
              </a:rPr>
              <a:t>(no longer)</a:t>
            </a:r>
            <a:r>
              <a:t> εἰσέλθῃς εἰς αὐτόν.</a:t>
            </a:r>
          </a:p>
        </p:txBody>
      </p:sp>
      <p:sp>
        <p:nvSpPr>
          <p:cNvPr id="118" name="Shape 15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60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μὴ ἀγαπᾶτε τὸν κόσμον </a:t>
            </a:r>
            <a:br/>
            <a:r>
              <a:t>μηδὲ τὰ ἐν τῷ κόσμῳ. </a:t>
            </a:r>
            <a:br/>
            <a:r>
              <a:t>ἐάν τις ἀγαπᾷ τὸν κόσμον, οὐκ ἔστιν </a:t>
            </a:r>
            <a:br/>
            <a:r>
              <a:t>ἡ ἀγάπη τοῦ πατρὸς  ἐν αὐτῷ.</a:t>
            </a:r>
          </a:p>
        </p:txBody>
      </p:sp>
      <p:sp>
        <p:nvSpPr>
          <p:cNvPr id="121" name="Shape 16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57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8800"/>
            </a:pPr>
            <a:r>
              <a:t>τί γάρ ἐστιν εὐκοπώτερον </a:t>
            </a:r>
            <a:r>
              <a:rPr>
                <a:solidFill>
                  <a:srgbClr val="B8BCC1"/>
                </a:solidFill>
              </a:rPr>
              <a:t>(easier)</a:t>
            </a:r>
            <a:r>
              <a:t>, εἰπεῖν, ἀφίενταί </a:t>
            </a:r>
            <a:r>
              <a:rPr>
                <a:solidFill>
                  <a:srgbClr val="B8BCC1"/>
                </a:solidFill>
              </a:rPr>
              <a:t>(they are forgiven)</a:t>
            </a:r>
            <a:r>
              <a:t> σου αἱ ἁμαρτίαι, ἢ εἰπεῖν, ἔγειρε καὶ περιπάτει; ἵνα δὲ εἰδῆτε ὅτι ἐξουσίαν ἔχει ὁ υἱὸς τοῦ ἀνθρώπου ἐπὶ τῆς γῆς ἀφιέναι </a:t>
            </a:r>
            <a:r>
              <a:rPr>
                <a:solidFill>
                  <a:srgbClr val="B8BCC1"/>
                </a:solidFill>
              </a:rPr>
              <a:t>(to forgive)</a:t>
            </a:r>
            <a:r>
              <a:t> ἁμαρτίας —</a:t>
            </a:r>
          </a:p>
        </p:txBody>
      </p:sp>
      <p:sp>
        <p:nvSpPr>
          <p:cNvPr id="124" name="Shape 15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</a:t>
            </a:r>
            <a:r>
              <a:t>7a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57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τότε λέγει τῷ παραλυτικῷ </a:t>
            </a:r>
            <a:r>
              <a:rPr>
                <a:solidFill>
                  <a:srgbClr val="B8BCC1"/>
                </a:solidFill>
              </a:rPr>
              <a:t>(paralytic)</a:t>
            </a:r>
            <a:r>
              <a:t>, ἐγερθεὶς ἆρόν σου τὴν κλίνην </a:t>
            </a:r>
            <a:r>
              <a:rPr>
                <a:solidFill>
                  <a:srgbClr val="B8BCC1"/>
                </a:solidFill>
              </a:rPr>
              <a:t>(bed)</a:t>
            </a:r>
            <a:r>
              <a:t> καὶ ὕπαγε εἰς τὸν οἶκόν σου.</a:t>
            </a:r>
          </a:p>
        </p:txBody>
      </p:sp>
      <p:sp>
        <p:nvSpPr>
          <p:cNvPr id="127" name="Shape 15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</a:t>
            </a:r>
            <a:r>
              <a:t>7b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63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ἀποκριθεὶς ὁ Ἰησοῦς λέγει αὐτοῖς, </a:t>
            </a:r>
            <a:br/>
            <a:r>
              <a:t>ἔχετε πίστιν θεοῦ. ἀμὴν λέγω ὑμῖν ὅτι</a:t>
            </a:r>
          </a:p>
        </p:txBody>
      </p:sp>
      <p:sp>
        <p:nvSpPr>
          <p:cNvPr id="130" name="Shape 16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8</a:t>
            </a:r>
            <a:r>
              <a:t>a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63"/>
          <p:cNvSpPr txBox="1"/>
          <p:nvPr>
            <p:ph type="body" idx="1"/>
          </p:nvPr>
        </p:nvSpPr>
        <p:spPr>
          <a:xfrm>
            <a:off x="1257300" y="3276600"/>
            <a:ext cx="21907500" cy="9891415"/>
          </a:xfrm>
          <a:prstGeom prst="rect">
            <a:avLst/>
          </a:prstGeom>
        </p:spPr>
        <p:txBody>
          <a:bodyPr/>
          <a:lstStyle/>
          <a:p>
            <a:pPr/>
            <a:r>
              <a:t>ὃς ἂν εἴπῃ τῷ ὄρει </a:t>
            </a:r>
            <a:r>
              <a:rPr>
                <a:solidFill>
                  <a:srgbClr val="B8BCC1"/>
                </a:solidFill>
              </a:rPr>
              <a:t>(mountain)</a:t>
            </a:r>
            <a:r>
              <a:t> τούτῳ,</a:t>
            </a:r>
            <a:br/>
            <a:r>
              <a:t>ἄρθητι καὶ βλήθητι εἰς τὴν θάλασσαν, </a:t>
            </a:r>
            <a:br/>
            <a:r>
              <a:t>καὶ μὴ διακριθῇ </a:t>
            </a:r>
            <a:r>
              <a:rPr>
                <a:solidFill>
                  <a:srgbClr val="B8BCC1"/>
                </a:solidFill>
              </a:rPr>
              <a:t>(he/she/it wavers)</a:t>
            </a:r>
            <a:r>
              <a:t> </a:t>
            </a:r>
            <a:br/>
            <a:r>
              <a:t>ἐν τῇ καρδίᾳ αὐτοῦ ἀλλὰ πιστεύῃ </a:t>
            </a:r>
            <a:br/>
            <a:r>
              <a:t>ὅτι ὃ λαλεῖ γίνεται, ἔσται αὐτῷ.</a:t>
            </a:r>
          </a:p>
        </p:txBody>
      </p:sp>
      <p:sp>
        <p:nvSpPr>
          <p:cNvPr id="133" name="Shape 16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8</a:t>
            </a:r>
            <a:r>
              <a:t>a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63"/>
          <p:cNvSpPr txBox="1"/>
          <p:nvPr>
            <p:ph type="body" idx="1"/>
          </p:nvPr>
        </p:nvSpPr>
        <p:spPr>
          <a:xfrm>
            <a:off x="1053193" y="3276600"/>
            <a:ext cx="22277614" cy="9886950"/>
          </a:xfrm>
          <a:prstGeom prst="rect">
            <a:avLst/>
          </a:prstGeom>
        </p:spPr>
        <p:txBody>
          <a:bodyPr/>
          <a:lstStyle>
            <a:lvl1pPr>
              <a:defRPr sz="8800"/>
            </a:lvl1pPr>
          </a:lstStyle>
          <a:p>
            <a:pPr/>
            <a:r>
              <a:t>διὰ τοῦτο λέγω ὑμῖν, πάντα ὅσα προσεύχεσθε καὶ αἰτεῖσθε, πιστεύετε ὅτι ἐλάβετε, καὶ ἔσται ὑμῖν.</a:t>
            </a:r>
          </a:p>
        </p:txBody>
      </p:sp>
      <p:sp>
        <p:nvSpPr>
          <p:cNvPr id="136" name="Shape 16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8</a:t>
            </a:r>
            <a:r>
              <a:t>b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94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γράφεσθε</a:t>
            </a:r>
          </a:p>
        </p:txBody>
      </p:sp>
      <p:sp>
        <p:nvSpPr>
          <p:cNvPr id="58" name="Shape 9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66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λέγει αὐτῷ ὁ Ἰησοῦς, </a:t>
            </a:r>
            <a:br/>
            <a:r>
              <a:t>ἐὰν αὐτὸν θέλω μένειν ἕως ἔρχομαι, </a:t>
            </a:r>
            <a:br/>
            <a:r>
              <a:t>τί πρὸς σέ; σύ μοι ἀκολούθει.</a:t>
            </a:r>
          </a:p>
        </p:txBody>
      </p:sp>
      <p:sp>
        <p:nvSpPr>
          <p:cNvPr id="139" name="Shape 16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69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γὰρ ἐγὼ ἄνθρωπός εἰμι ὑπὸ ἐξουσίαν ... καὶ λέγω τούτῳ, πορεύθητι, καὶ πορεύεται, καὶ ἄλλῳ, ἔρχου, καὶ ἔρχεται, </a:t>
            </a:r>
            <a:br/>
            <a:r>
              <a:t>καὶ τῷ δούλῳ μου, ποίησον τοῦτο, καὶ ποιεῖ.</a:t>
            </a:r>
          </a:p>
        </p:txBody>
      </p:sp>
      <p:sp>
        <p:nvSpPr>
          <p:cNvPr id="142" name="Shape 17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72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οἱ περιπατοῦντες ἐν τῇ ὁδῷ </a:t>
            </a:r>
            <a:br/>
            <a:r>
              <a:t>τῆς δικασιοσύνης ἀπὸ τῶν κακῶν ἀπελθέτωσαν καὶ γινέσθωσαν </a:t>
            </a:r>
            <a:br/>
            <a:r>
              <a:t>δοῦλοι τοῦ θεοῦ ἐν φόβῳ καὶ ἐλπίδι.</a:t>
            </a:r>
          </a:p>
        </p:txBody>
      </p:sp>
      <p:sp>
        <p:nvSpPr>
          <p:cNvPr id="145" name="Shape 17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75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ὁ δὲ Παῦλος τοὺς ἐν ταῖς ἐκκλησίαις ἐδίδασκεν, πιστεύσατε εἰς τὸν Ἰησοῦν Χρίστον καὶ ζᾶτε κατὰ τὸ θέλημα </a:t>
            </a:r>
            <a:br/>
            <a:r>
              <a:t>τοῦ κυρίου ἡμῶν.</a:t>
            </a:r>
          </a:p>
        </p:txBody>
      </p:sp>
      <p:sp>
        <p:nvSpPr>
          <p:cNvPr id="148" name="Shape 17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97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θέλησον</a:t>
            </a:r>
          </a:p>
        </p:txBody>
      </p:sp>
      <p:sp>
        <p:nvSpPr>
          <p:cNvPr id="61" name="Shape 9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100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βλεπέτωσαν</a:t>
            </a:r>
          </a:p>
        </p:txBody>
      </p:sp>
      <p:sp>
        <p:nvSpPr>
          <p:cNvPr id="64" name="Shape 10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106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εἴπετε</a:t>
            </a:r>
          </a:p>
        </p:txBody>
      </p:sp>
      <p:sp>
        <p:nvSpPr>
          <p:cNvPr id="67" name="Shape 10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109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αἰτῆσαι</a:t>
            </a:r>
          </a:p>
        </p:txBody>
      </p:sp>
      <p:sp>
        <p:nvSpPr>
          <p:cNvPr id="70" name="Shape 11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103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πιστεύεις</a:t>
            </a:r>
          </a:p>
        </p:txBody>
      </p:sp>
      <p:sp>
        <p:nvSpPr>
          <p:cNvPr id="73" name="Shape 10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15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ἐκβλήθητι</a:t>
            </a:r>
          </a:p>
        </p:txBody>
      </p:sp>
      <p:sp>
        <p:nvSpPr>
          <p:cNvPr id="76" name="Shape 11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53585F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Lucida Grande"/>
        <a:ea typeface="Lucida Grande"/>
        <a:cs typeface="Lucida Grand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F3E0C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Lucida Grande"/>
        <a:ea typeface="Lucida Grande"/>
        <a:cs typeface="Lucida Grand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F3E0C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