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media/image1.jpeg" ContentType="image/jpeg"/>
  <Override PartName="/ppt/theme/theme2.xml" ContentType="application/vnd.openxmlformats-officedocument.theme+xml"/>
  <Override PartName="/ppt/media/image2.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1066800" marR="0" indent="-1066800"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1pPr>
    <a:lvl2pPr marL="1841500" marR="0" indent="-952500"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2pPr>
    <a:lvl3pPr marL="2309695" marR="0" indent="-785695"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3pPr>
    <a:lvl4pPr marL="3090318" marR="0" indent="-982118"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4pPr>
    <a:lvl5pPr marL="3674518" marR="0" indent="-982118"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5pPr>
    <a:lvl6pPr marL="4030118" marR="0" indent="-982118"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6pPr>
    <a:lvl7pPr marL="4385718" marR="0" indent="-982118"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7pPr>
    <a:lvl8pPr marL="4741318" marR="0" indent="-982118"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8pPr>
    <a:lvl9pPr marL="5096918" marR="0" indent="-982118" algn="l" defTabSz="647700" rtl="0" fontAlgn="auto" latinLnBrk="0" hangingPunct="0">
      <a:lnSpc>
        <a:spcPct val="100000"/>
      </a:lnSpc>
      <a:spcBef>
        <a:spcPts val="1800"/>
      </a:spcBef>
      <a:spcAft>
        <a:spcPts val="0"/>
      </a:spcAft>
      <a:buClrTx/>
      <a:buSzPct val="43000"/>
      <a:buFontTx/>
      <a:buNone/>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8F44A2F1-9E1F-4B54-A3A2-5F16C0AD49E2}" styleName="">
    <a:tblBg/>
    <a:wholeTbl>
      <a:tcTxStyle b="off" i="off">
        <a:font>
          <a:latin typeface="Chalkboard"/>
          <a:ea typeface="Chalkboard"/>
          <a:cs typeface="Chalkboard"/>
        </a:font>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wholeTbl>
    <a:band2H>
      <a:tcTxStyle b="def" i="def"/>
      <a:tcStyle>
        <a:tcBdr/>
        <a:fill>
          <a:solidFill>
            <a:srgbClr val="8EA5CB">
              <a:alpha val="25000"/>
            </a:srgbClr>
          </a:solidFill>
        </a:fill>
      </a:tcStyle>
    </a:band2H>
    <a:firstCol>
      <a:tcTxStyle b="off" i="off">
        <a:font>
          <a:latin typeface="Chalkboard"/>
          <a:ea typeface="Chalkboard"/>
          <a:cs typeface="Chalkboard"/>
        </a:font>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firstCol>
    <a:lastRow>
      <a:tcTxStyle b="off" i="off">
        <a:font>
          <a:latin typeface="Chalkboard"/>
          <a:ea typeface="Chalkboard"/>
          <a:cs typeface="Chalkboard"/>
        </a:font>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lastRow>
    <a:firstRow>
      <a:tcTxStyle b="off" i="off">
        <a:font>
          <a:latin typeface="Chalkboard"/>
          <a:ea typeface="Chalkboard"/>
          <a:cs typeface="Chalkboard"/>
        </a:font>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381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48" name="Shape 48"/>
          <p:cNvSpPr/>
          <p:nvPr>
            <p:ph type="sldImg"/>
          </p:nvPr>
        </p:nvSpPr>
        <p:spPr>
          <a:xfrm>
            <a:off x="1143000" y="685800"/>
            <a:ext cx="4572000" cy="3429000"/>
          </a:xfrm>
          <a:prstGeom prst="rect">
            <a:avLst/>
          </a:prstGeom>
        </p:spPr>
        <p:txBody>
          <a:bodyPr/>
          <a:lstStyle/>
          <a:p>
            <a:pPr/>
          </a:p>
        </p:txBody>
      </p:sp>
      <p:sp>
        <p:nvSpPr>
          <p:cNvPr id="49" name="Shape 4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31800" latinLnBrk="0">
      <a:defRPr>
        <a:latin typeface="Lucida Grande"/>
        <a:ea typeface="Lucida Grande"/>
        <a:cs typeface="Lucida Grande"/>
        <a:sym typeface="Lucida Grande"/>
      </a:defRPr>
    </a:lvl1pPr>
    <a:lvl2pPr indent="228600" defTabSz="431800" latinLnBrk="0">
      <a:defRPr>
        <a:latin typeface="Lucida Grande"/>
        <a:ea typeface="Lucida Grande"/>
        <a:cs typeface="Lucida Grande"/>
        <a:sym typeface="Lucida Grande"/>
      </a:defRPr>
    </a:lvl2pPr>
    <a:lvl3pPr indent="457200" defTabSz="431800" latinLnBrk="0">
      <a:defRPr>
        <a:latin typeface="Lucida Grande"/>
        <a:ea typeface="Lucida Grande"/>
        <a:cs typeface="Lucida Grande"/>
        <a:sym typeface="Lucida Grande"/>
      </a:defRPr>
    </a:lvl3pPr>
    <a:lvl4pPr indent="685800" defTabSz="431800" latinLnBrk="0">
      <a:defRPr>
        <a:latin typeface="Lucida Grande"/>
        <a:ea typeface="Lucida Grande"/>
        <a:cs typeface="Lucida Grande"/>
        <a:sym typeface="Lucida Grande"/>
      </a:defRPr>
    </a:lvl4pPr>
    <a:lvl5pPr indent="914400" defTabSz="431800" latinLnBrk="0">
      <a:defRPr>
        <a:latin typeface="Lucida Grande"/>
        <a:ea typeface="Lucida Grande"/>
        <a:cs typeface="Lucida Grande"/>
        <a:sym typeface="Lucida Grande"/>
      </a:defRPr>
    </a:lvl5pPr>
    <a:lvl6pPr indent="1143000" defTabSz="431800" latinLnBrk="0">
      <a:defRPr>
        <a:latin typeface="Lucida Grande"/>
        <a:ea typeface="Lucida Grande"/>
        <a:cs typeface="Lucida Grande"/>
        <a:sym typeface="Lucida Grande"/>
      </a:defRPr>
    </a:lvl6pPr>
    <a:lvl7pPr indent="1371600" defTabSz="431800" latinLnBrk="0">
      <a:defRPr>
        <a:latin typeface="Lucida Grande"/>
        <a:ea typeface="Lucida Grande"/>
        <a:cs typeface="Lucida Grande"/>
        <a:sym typeface="Lucida Grande"/>
      </a:defRPr>
    </a:lvl7pPr>
    <a:lvl8pPr indent="1600200" defTabSz="431800" latinLnBrk="0">
      <a:defRPr>
        <a:latin typeface="Lucida Grande"/>
        <a:ea typeface="Lucida Grande"/>
        <a:cs typeface="Lucida Grande"/>
        <a:sym typeface="Lucida Grande"/>
      </a:defRPr>
    </a:lvl8pPr>
    <a:lvl9pPr indent="1828800" defTabSz="431800" latinLnBrk="0">
      <a:defRPr>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mp; Subtitle">
    <p:spTree>
      <p:nvGrpSpPr>
        <p:cNvPr id="1" name=""/>
        <p:cNvGrpSpPr/>
        <p:nvPr/>
      </p:nvGrpSpPr>
      <p:grpSpPr>
        <a:xfrm>
          <a:off x="0" y="0"/>
          <a:ext cx="0" cy="0"/>
          <a:chOff x="0" y="0"/>
          <a:chExt cx="0" cy="0"/>
        </a:xfrm>
      </p:grpSpPr>
      <p:sp>
        <p:nvSpPr>
          <p:cNvPr id="12" name="Line"/>
          <p:cNvSpPr/>
          <p:nvPr/>
        </p:nvSpPr>
        <p:spPr>
          <a:xfrm flipV="1">
            <a:off x="1219200" y="4786069"/>
            <a:ext cx="21934224" cy="245"/>
          </a:xfrm>
          <a:prstGeom prst="line">
            <a:avLst/>
          </a:prstGeom>
          <a:ln w="50800">
            <a:solidFill>
              <a:srgbClr val="0068AC"/>
            </a:solidFill>
            <a:miter lim="400000"/>
          </a:ln>
        </p:spPr>
        <p:txBody>
          <a:bodyPr lIns="0" tIns="0" rIns="0" bIns="0"/>
          <a:lstStyle/>
          <a:p>
            <a:pPr marL="0" indent="0" defTabSz="685800">
              <a:spcBef>
                <a:spcPts val="0"/>
              </a:spcBef>
              <a:buSzTx/>
              <a:defRPr sz="1800">
                <a:solidFill>
                  <a:srgbClr val="000000"/>
                </a:solidFill>
                <a:latin typeface="Helvetica"/>
                <a:ea typeface="Helvetica"/>
                <a:cs typeface="Helvetica"/>
                <a:sym typeface="Helvetica"/>
              </a:defRPr>
            </a:pPr>
          </a:p>
        </p:txBody>
      </p:sp>
      <p:sp>
        <p:nvSpPr>
          <p:cNvPr id="13" name="Title Text"/>
          <p:cNvSpPr txBox="1"/>
          <p:nvPr>
            <p:ph type="title"/>
          </p:nvPr>
        </p:nvSpPr>
        <p:spPr>
          <a:xfrm>
            <a:off x="1219200" y="819150"/>
            <a:ext cx="21983700" cy="3181350"/>
          </a:xfrm>
          <a:prstGeom prst="rect">
            <a:avLst/>
          </a:prstGeom>
        </p:spPr>
        <p:txBody>
          <a:bodyPr/>
          <a:lstStyle/>
          <a:p>
            <a:pPr/>
            <a:r>
              <a:t>Title Text</a:t>
            </a:r>
          </a:p>
        </p:txBody>
      </p:sp>
      <p:sp>
        <p:nvSpPr>
          <p:cNvPr id="14" name="Body Level One…"/>
          <p:cNvSpPr txBox="1"/>
          <p:nvPr>
            <p:ph type="body" sz="half" idx="1"/>
          </p:nvPr>
        </p:nvSpPr>
        <p:spPr>
          <a:xfrm>
            <a:off x="1219200" y="6762750"/>
            <a:ext cx="21983700" cy="5810250"/>
          </a:xfrm>
          <a:prstGeom prst="rect">
            <a:avLst/>
          </a:prstGeom>
        </p:spPr>
        <p:txBody>
          <a:bodyPr lIns="76200" tIns="76200" rIns="76200" bIns="76200" anchor="t"/>
          <a:lstStyle>
            <a:lvl1pPr>
              <a:lnSpc>
                <a:spcPct val="100000"/>
              </a:lnSpc>
              <a:spcBef>
                <a:spcPts val="1800"/>
              </a:spcBef>
              <a:defRPr sz="13800">
                <a:latin typeface="+mn-lt"/>
                <a:ea typeface="+mn-ea"/>
                <a:cs typeface="+mn-cs"/>
                <a:sym typeface="Helvetica Neue"/>
              </a:defRPr>
            </a:lvl1pPr>
            <a:lvl2pPr marL="0" indent="0" algn="ctr">
              <a:spcBef>
                <a:spcPts val="3600"/>
              </a:spcBef>
              <a:buSzTx/>
              <a:buNone/>
              <a:defRPr sz="9000">
                <a:solidFill>
                  <a:srgbClr val="FFFFFF"/>
                </a:solidFill>
                <a:latin typeface="+mn-lt"/>
                <a:ea typeface="+mn-ea"/>
                <a:cs typeface="+mn-cs"/>
                <a:sym typeface="Helvetica Neue"/>
              </a:defRPr>
            </a:lvl2pPr>
            <a:lvl3pPr marL="0" indent="0" algn="ctr">
              <a:spcBef>
                <a:spcPts val="0"/>
              </a:spcBef>
              <a:buSzTx/>
              <a:buNone/>
              <a:defRPr sz="2400">
                <a:solidFill>
                  <a:srgbClr val="FFFFFF"/>
                </a:solidFill>
              </a:defRPr>
            </a:lvl3pPr>
            <a:lvl4pPr marL="0" indent="0" algn="ctr">
              <a:spcBef>
                <a:spcPts val="0"/>
              </a:spcBef>
              <a:buSzTx/>
              <a:buNone/>
              <a:defRPr sz="2400">
                <a:solidFill>
                  <a:srgbClr val="FFFFFF"/>
                </a:solidFill>
              </a:defRPr>
            </a:lvl4pPr>
            <a:lvl5pPr marL="0" indent="0" algn="ctr">
              <a:spcBef>
                <a:spcPts val="0"/>
              </a:spcBef>
              <a:buSzTx/>
              <a:buNone/>
              <a:defRPr sz="24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1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arsing">
    <p:spTree>
      <p:nvGrpSpPr>
        <p:cNvPr id="1" name=""/>
        <p:cNvGrpSpPr/>
        <p:nvPr/>
      </p:nvGrpSpPr>
      <p:grpSpPr>
        <a:xfrm>
          <a:off x="0" y="0"/>
          <a:ext cx="0" cy="0"/>
          <a:chOff x="0" y="0"/>
          <a:chExt cx="0" cy="0"/>
        </a:xfrm>
      </p:grpSpPr>
      <p:sp>
        <p:nvSpPr>
          <p:cNvPr id="22" name="Body Level One…"/>
          <p:cNvSpPr txBox="1"/>
          <p:nvPr>
            <p:ph type="body" sz="half" idx="1"/>
          </p:nvPr>
        </p:nvSpPr>
        <p:spPr>
          <a:xfrm>
            <a:off x="1238250" y="4445000"/>
            <a:ext cx="21907500" cy="3797830"/>
          </a:xfrm>
          <a:prstGeom prst="rect">
            <a:avLst/>
          </a:prstGeom>
        </p:spPr>
        <p:txBody>
          <a:bodyPr/>
          <a:lstStyle>
            <a:lvl1pPr>
              <a:lnSpc>
                <a:spcPct val="100000"/>
              </a:lnSpc>
              <a:defRPr sz="20000"/>
            </a:lvl1pPr>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23" name="Title Text"/>
          <p:cNvSpPr txBox="1"/>
          <p:nvPr>
            <p:ph type="title"/>
          </p:nvPr>
        </p:nvSpPr>
        <p:spPr>
          <a:prstGeom prst="rect">
            <a:avLst/>
          </a:prstGeom>
        </p:spPr>
        <p:txBody>
          <a:bodyPr/>
          <a:lstStyle/>
          <a:p>
            <a:pPr/>
            <a:r>
              <a:t>Title Text</a:t>
            </a:r>
          </a:p>
        </p:txBody>
      </p:sp>
      <p:sp>
        <p:nvSpPr>
          <p:cNvPr id="2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Warm-ups">
    <p:spTree>
      <p:nvGrpSpPr>
        <p:cNvPr id="1" name=""/>
        <p:cNvGrpSpPr/>
        <p:nvPr/>
      </p:nvGrpSpPr>
      <p:grpSpPr>
        <a:xfrm>
          <a:off x="0" y="0"/>
          <a:ext cx="0" cy="0"/>
          <a:chOff x="0" y="0"/>
          <a:chExt cx="0" cy="0"/>
        </a:xfrm>
      </p:grpSpPr>
      <p:sp>
        <p:nvSpPr>
          <p:cNvPr id="31" name="Body Level One…"/>
          <p:cNvSpPr txBox="1"/>
          <p:nvPr>
            <p:ph type="body" idx="1"/>
          </p:nvPr>
        </p:nvSpPr>
        <p:spPr>
          <a:xfrm>
            <a:off x="1257300" y="3276600"/>
            <a:ext cx="21907500" cy="8176816"/>
          </a:xfrm>
          <a:prstGeom prst="rect">
            <a:avLst/>
          </a:prstGeom>
        </p:spPr>
        <p:txBody>
          <a:bodyPr/>
          <a:lstStyle>
            <a:lvl1pPr>
              <a:lnSpc>
                <a:spcPct val="130000"/>
              </a:lnSpc>
              <a:defRPr sz="14400"/>
            </a:lvl1pPr>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32" name="Title Text"/>
          <p:cNvSpPr txBox="1"/>
          <p:nvPr>
            <p:ph type="title"/>
          </p:nvPr>
        </p:nvSpPr>
        <p:spPr>
          <a:prstGeom prst="rect">
            <a:avLst/>
          </a:prstGeom>
        </p:spPr>
        <p:txBody>
          <a:bodyPr/>
          <a:lstStyle/>
          <a:p>
            <a:pPr/>
            <a:r>
              <a:t>Title Text</a:t>
            </a:r>
          </a:p>
        </p:txBody>
      </p:sp>
      <p:sp>
        <p:nvSpPr>
          <p:cNvPr id="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ranslation">
    <p:spTree>
      <p:nvGrpSpPr>
        <p:cNvPr id="1" name=""/>
        <p:cNvGrpSpPr/>
        <p:nvPr/>
      </p:nvGrpSpPr>
      <p:grpSpPr>
        <a:xfrm>
          <a:off x="0" y="0"/>
          <a:ext cx="0" cy="0"/>
          <a:chOff x="0" y="0"/>
          <a:chExt cx="0" cy="0"/>
        </a:xfrm>
      </p:grpSpPr>
      <p:sp>
        <p:nvSpPr>
          <p:cNvPr id="40" name="Body Level One…"/>
          <p:cNvSpPr txBox="1"/>
          <p:nvPr>
            <p:ph type="body" idx="1"/>
          </p:nvPr>
        </p:nvSpPr>
        <p:spPr>
          <a:prstGeom prst="rect">
            <a:avLst/>
          </a:prstGeom>
        </p:spPr>
        <p:txBody>
          <a:bodyPr/>
          <a:lstStyle>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41" name="Title Text"/>
          <p:cNvSpPr txBox="1"/>
          <p:nvPr>
            <p:ph type="title"/>
          </p:nvPr>
        </p:nvSpPr>
        <p:spPr>
          <a:prstGeom prst="rect">
            <a:avLst/>
          </a:prstGeom>
        </p:spPr>
        <p:txBody>
          <a:bodyPr/>
          <a:lstStyle/>
          <a:p>
            <a:pPr/>
            <a:r>
              <a:t>Title Text</a:t>
            </a:r>
          </a:p>
        </p:txBody>
      </p:sp>
      <p:sp>
        <p:nvSpPr>
          <p:cNvPr id="4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Line"/>
          <p:cNvSpPr/>
          <p:nvPr/>
        </p:nvSpPr>
        <p:spPr>
          <a:xfrm>
            <a:off x="1238250" y="2762250"/>
            <a:ext cx="21910419" cy="0"/>
          </a:xfrm>
          <a:prstGeom prst="line">
            <a:avLst/>
          </a:prstGeom>
          <a:ln w="50800">
            <a:solidFill>
              <a:srgbClr val="0068AC"/>
            </a:solidFill>
            <a:miter lim="400000"/>
          </a:ln>
        </p:spPr>
        <p:txBody>
          <a:bodyPr lIns="0" tIns="0" rIns="0" bIns="0"/>
          <a:lstStyle/>
          <a:p>
            <a:pPr marL="0" indent="0" defTabSz="685800">
              <a:spcBef>
                <a:spcPts val="0"/>
              </a:spcBef>
              <a:buSzTx/>
              <a:defRPr sz="1800">
                <a:solidFill>
                  <a:srgbClr val="000000"/>
                </a:solidFill>
                <a:latin typeface="Helvetica"/>
                <a:ea typeface="Helvetica"/>
                <a:cs typeface="Helvetica"/>
                <a:sym typeface="Helvetica"/>
              </a:defRPr>
            </a:pPr>
          </a:p>
        </p:txBody>
      </p:sp>
      <p:sp>
        <p:nvSpPr>
          <p:cNvPr id="3" name="Body Level One…"/>
          <p:cNvSpPr txBox="1"/>
          <p:nvPr>
            <p:ph type="body" idx="1"/>
          </p:nvPr>
        </p:nvSpPr>
        <p:spPr>
          <a:xfrm>
            <a:off x="1257300" y="3276600"/>
            <a:ext cx="21907500" cy="94358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2pPr marL="2146300" indent="-889000" algn="l">
              <a:lnSpc>
                <a:spcPct val="100000"/>
              </a:lnSpc>
              <a:spcBef>
                <a:spcPts val="1800"/>
              </a:spcBef>
              <a:buSzPct val="75000"/>
              <a:buChar char="•"/>
              <a:defRPr sz="7200">
                <a:latin typeface="Avenir Next"/>
                <a:ea typeface="Avenir Next"/>
                <a:cs typeface="Avenir Next"/>
                <a:sym typeface="Avenir Next"/>
              </a:defRPr>
            </a:lvl2pPr>
            <a:lvl3pPr marL="3052233" indent="-740833" algn="l">
              <a:lnSpc>
                <a:spcPct val="100000"/>
              </a:lnSpc>
              <a:spcBef>
                <a:spcPts val="4000"/>
              </a:spcBef>
              <a:buSzPct val="75000"/>
              <a:buChar char="•"/>
              <a:defRPr sz="6000">
                <a:latin typeface="+mn-lt"/>
                <a:ea typeface="+mn-ea"/>
                <a:cs typeface="+mn-cs"/>
                <a:sym typeface="Helvetica Neue"/>
              </a:defRPr>
            </a:lvl3pPr>
            <a:lvl4pPr marL="2762945" indent="-654745" algn="l">
              <a:lnSpc>
                <a:spcPct val="100000"/>
              </a:lnSpc>
              <a:spcBef>
                <a:spcPts val="4000"/>
              </a:spcBef>
              <a:buSzPct val="43000"/>
              <a:buBlip>
                <a:blip r:embed="rId2"/>
              </a:buBlip>
              <a:defRPr sz="4800">
                <a:latin typeface="+mn-lt"/>
                <a:ea typeface="+mn-ea"/>
                <a:cs typeface="+mn-cs"/>
                <a:sym typeface="Helvetica Neue"/>
              </a:defRPr>
            </a:lvl4pPr>
            <a:lvl5pPr marL="3347146" indent="-654746" algn="l">
              <a:lnSpc>
                <a:spcPct val="100000"/>
              </a:lnSpc>
              <a:spcBef>
                <a:spcPts val="4000"/>
              </a:spcBef>
              <a:buSzPct val="43000"/>
              <a:buBlip>
                <a:blip r:embed="rId2"/>
              </a:buBlip>
              <a:defRPr sz="4800">
                <a:latin typeface="+mn-lt"/>
                <a:ea typeface="+mn-ea"/>
                <a:cs typeface="+mn-cs"/>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4" name="Title Text"/>
          <p:cNvSpPr txBox="1"/>
          <p:nvPr>
            <p:ph type="title"/>
          </p:nvPr>
        </p:nvSpPr>
        <p:spPr>
          <a:xfrm>
            <a:off x="1200150" y="304800"/>
            <a:ext cx="21983700" cy="2190750"/>
          </a:xfrm>
          <a:prstGeom prst="rect">
            <a:avLst/>
          </a:prstGeom>
          <a:ln w="12700">
            <a:miter lim="400000"/>
          </a:ln>
          <a:extLst>
            <a:ext uri="{C572A759-6A51-4108-AA02-DFA0A04FC94B}">
              <ma14:wrappingTextBoxFlag xmlns:ma14="http://schemas.microsoft.com/office/mac/drawingml/2011/main" val="1"/>
            </a:ext>
          </a:extLst>
        </p:spPr>
        <p:txBody>
          <a:bodyPr lIns="76200" tIns="76200" rIns="76200" bIns="76200" anchor="b"/>
          <a:lstStyle/>
          <a:p>
            <a:pPr/>
            <a:r>
              <a:t>Title Text</a:t>
            </a:r>
          </a:p>
        </p:txBody>
      </p:sp>
      <p:sp>
        <p:nvSpPr>
          <p:cNvPr id="5" name="Slide Number"/>
          <p:cNvSpPr txBox="1"/>
          <p:nvPr>
            <p:ph type="sldNum" sz="quarter" idx="2"/>
          </p:nvPr>
        </p:nvSpPr>
        <p:spPr>
          <a:xfrm>
            <a:off x="12202197" y="13716000"/>
            <a:ext cx="253493" cy="254000"/>
          </a:xfrm>
          <a:prstGeom prst="rect">
            <a:avLst/>
          </a:prstGeom>
          <a:ln w="12700">
            <a:miter lim="400000"/>
          </a:ln>
        </p:spPr>
        <p:txBody>
          <a:bodyPr wrap="none" lIns="76200" tIns="76200" rIns="76200" bIns="76200">
            <a:spAutoFit/>
          </a:bodyPr>
          <a:lstStyle>
            <a:lvl1pPr marL="0" indent="0">
              <a:buSzTx/>
              <a:defRPr sz="6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Lst>
  <p:transition xmlns:p14="http://schemas.microsoft.com/office/powerpoint/2010/main" spd="med" advClick="1"/>
  <p:txStyles>
    <p:titleStyle>
      <a:lvl1pPr marL="0" marR="0" indent="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1pPr>
      <a:lvl2pPr marL="0" marR="0" indent="22860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2pPr>
      <a:lvl3pPr marL="0" marR="0" indent="45720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3pPr>
      <a:lvl4pPr marL="0" marR="0" indent="68580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4pPr>
      <a:lvl5pPr marL="0" marR="0" indent="91440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5pPr>
      <a:lvl6pPr marL="0" marR="0" indent="114300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6pPr>
      <a:lvl7pPr marL="0" marR="0" indent="137160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7pPr>
      <a:lvl8pPr marL="0" marR="0" indent="160020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8pPr>
      <a:lvl9pPr marL="0" marR="0" indent="1828800" algn="ctr" defTabSz="647700" rtl="0" latinLnBrk="0">
        <a:lnSpc>
          <a:spcPct val="100000"/>
        </a:lnSpc>
        <a:spcBef>
          <a:spcPts val="0"/>
        </a:spcBef>
        <a:spcAft>
          <a:spcPts val="0"/>
        </a:spcAft>
        <a:buClrTx/>
        <a:buSzTx/>
        <a:buFontTx/>
        <a:buNone/>
        <a:tabLst/>
        <a:defRPr b="0" baseline="0" cap="none" i="0" spc="0" strike="noStrike" sz="9000" u="none">
          <a:ln>
            <a:noFill/>
          </a:ln>
          <a:solidFill>
            <a:srgbClr val="53585F"/>
          </a:solidFill>
          <a:uFillTx/>
          <a:latin typeface="+mn-lt"/>
          <a:ea typeface="+mn-ea"/>
          <a:cs typeface="+mn-cs"/>
          <a:sym typeface="Helvetica Neue"/>
        </a:defRPr>
      </a:lvl9pPr>
    </p:titleStyle>
    <p:bodyStyle>
      <a:lvl1pPr marL="0" marR="0" indent="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1pPr>
      <a:lvl2pPr marL="0" marR="0" indent="22860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2pPr>
      <a:lvl3pPr marL="0" marR="0" indent="45720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3pPr>
      <a:lvl4pPr marL="0" marR="0" indent="68580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4pPr>
      <a:lvl5pPr marL="0" marR="0" indent="91440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5pPr>
      <a:lvl6pPr marL="0" marR="0" indent="114300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6pPr>
      <a:lvl7pPr marL="0" marR="0" indent="137160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7pPr>
      <a:lvl8pPr marL="0" marR="0" indent="160020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8pPr>
      <a:lvl9pPr marL="0" marR="0" indent="1828800" algn="ctr" defTabSz="647700" latinLnBrk="0">
        <a:lnSpc>
          <a:spcPct val="150000"/>
        </a:lnSpc>
        <a:spcBef>
          <a:spcPts val="3600"/>
        </a:spcBef>
        <a:spcAft>
          <a:spcPts val="0"/>
        </a:spcAft>
        <a:buClrTx/>
        <a:buSzTx/>
        <a:buFontTx/>
        <a:buNone/>
        <a:tabLst/>
        <a:defRPr b="0" baseline="0" cap="none" i="0" spc="0" strike="noStrike" sz="9600" u="none">
          <a:ln>
            <a:noFill/>
          </a:ln>
          <a:solidFill>
            <a:srgbClr val="53585F"/>
          </a:solidFill>
          <a:uFillTx/>
          <a:latin typeface="Times New Roman"/>
          <a:ea typeface="Times New Roman"/>
          <a:cs typeface="Times New Roman"/>
          <a:sym typeface="Times New Roman"/>
        </a:defRPr>
      </a:lvl9pPr>
    </p:bodyStyle>
    <p:otherStyle>
      <a:lvl1pPr marL="0" marR="0" indent="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1pPr>
      <a:lvl2pPr marL="0" marR="0" indent="22860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2pPr>
      <a:lvl3pPr marL="0" marR="0" indent="45720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3pPr>
      <a:lvl4pPr marL="0" marR="0" indent="68580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4pPr>
      <a:lvl5pPr marL="0" marR="0" indent="91440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5pPr>
      <a:lvl6pPr marL="0" marR="0" indent="114300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6pPr>
      <a:lvl7pPr marL="0" marR="0" indent="137160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7pPr>
      <a:lvl8pPr marL="0" marR="0" indent="160020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8pPr>
      <a:lvl9pPr marL="0" marR="0" indent="1828800" algn="l" defTabSz="647700" latinLnBrk="0">
        <a:lnSpc>
          <a:spcPct val="100000"/>
        </a:lnSpc>
        <a:spcBef>
          <a:spcPts val="1800"/>
        </a:spcBef>
        <a:spcAft>
          <a:spcPts val="0"/>
        </a:spcAft>
        <a:buClrTx/>
        <a:buSzTx/>
        <a:buFontTx/>
        <a:buNone/>
        <a:tabLst/>
        <a:defRPr b="0" baseline="0" cap="none" i="0" spc="0" strike="noStrike" sz="600" u="none">
          <a:ln>
            <a:noFill/>
          </a:ln>
          <a:solidFill>
            <a:schemeClr val="tx1"/>
          </a:solidFill>
          <a:uFillTx/>
          <a:latin typeface="+mn-lt"/>
          <a:ea typeface="+mn-ea"/>
          <a:cs typeface="+mn-cs"/>
          <a:sym typeface="Avenir Nex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 name="Chapter 28"/>
          <p:cNvSpPr txBox="1"/>
          <p:nvPr>
            <p:ph type="title"/>
          </p:nvPr>
        </p:nvSpPr>
        <p:spPr>
          <a:xfrm>
            <a:off x="990600" y="565150"/>
            <a:ext cx="21983700" cy="3181350"/>
          </a:xfrm>
          <a:prstGeom prst="rect">
            <a:avLst/>
          </a:prstGeom>
        </p:spPr>
        <p:txBody>
          <a:bodyPr/>
          <a:lstStyle/>
          <a:p>
            <a:pPr/>
            <a:r>
              <a:t>Chapter 28</a:t>
            </a:r>
          </a:p>
        </p:txBody>
      </p:sp>
      <p:sp>
        <p:nvSpPr>
          <p:cNvPr id="52" name="Perfective Adverbial"/>
          <p:cNvSpPr txBox="1"/>
          <p:nvPr>
            <p:ph type="body" sz="half" idx="1"/>
          </p:nvPr>
        </p:nvSpPr>
        <p:spPr>
          <a:prstGeom prst="rect">
            <a:avLst/>
          </a:prstGeom>
        </p:spPr>
        <p:txBody>
          <a:bodyPr/>
          <a:lstStyle/>
          <a:p>
            <a:pPr/>
            <a:r>
              <a:t>Perfective Adverbial</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 name="ἐπίστευσας"/>
          <p:cNvSpPr txBox="1"/>
          <p:nvPr>
            <p:ph type="body" sz="half" idx="1"/>
          </p:nvPr>
        </p:nvSpPr>
        <p:spPr>
          <a:prstGeom prst="rect">
            <a:avLst/>
          </a:prstGeom>
        </p:spPr>
        <p:txBody>
          <a:bodyPr/>
          <a:lstStyle/>
          <a:p>
            <a:pPr/>
            <a:r>
              <a:t>ἐπίστευσας</a:t>
            </a:r>
          </a:p>
        </p:txBody>
      </p:sp>
      <p:sp>
        <p:nvSpPr>
          <p:cNvPr id="79" name="Parsing 9"/>
          <p:cNvSpPr txBox="1"/>
          <p:nvPr>
            <p:ph type="title"/>
          </p:nvPr>
        </p:nvSpPr>
        <p:spPr>
          <a:prstGeom prst="rect">
            <a:avLst/>
          </a:prstGeom>
        </p:spPr>
        <p:txBody>
          <a:bodyPr/>
          <a:lstStyle/>
          <a:p>
            <a:pPr/>
            <a:r>
              <a:t>Parsing 9</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1" name="γραφείσης"/>
          <p:cNvSpPr txBox="1"/>
          <p:nvPr>
            <p:ph type="body" sz="half" idx="1"/>
          </p:nvPr>
        </p:nvSpPr>
        <p:spPr>
          <a:prstGeom prst="rect">
            <a:avLst/>
          </a:prstGeom>
        </p:spPr>
        <p:txBody>
          <a:bodyPr/>
          <a:lstStyle/>
          <a:p>
            <a:pPr/>
            <a:r>
              <a:t>γραφείσης</a:t>
            </a:r>
          </a:p>
        </p:txBody>
      </p:sp>
      <p:sp>
        <p:nvSpPr>
          <p:cNvPr id="82" name="Parsing 10"/>
          <p:cNvSpPr txBox="1"/>
          <p:nvPr>
            <p:ph type="title"/>
          </p:nvPr>
        </p:nvSpPr>
        <p:spPr>
          <a:prstGeom prst="rect">
            <a:avLst/>
          </a:prstGeom>
        </p:spPr>
        <p:txBody>
          <a:bodyPr/>
          <a:lstStyle/>
          <a:p>
            <a:pPr/>
            <a:r>
              <a:t>Parsing 10</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4" name="ἐλθόντες εἰς τὴν οἰκίαν εἶδον τὸ παιδίον μετὰ Μαρίας."/>
          <p:cNvSpPr txBox="1"/>
          <p:nvPr>
            <p:ph type="body" idx="1"/>
          </p:nvPr>
        </p:nvSpPr>
        <p:spPr>
          <a:prstGeom prst="rect">
            <a:avLst/>
          </a:prstGeom>
        </p:spPr>
        <p:txBody>
          <a:bodyPr/>
          <a:lstStyle/>
          <a:p>
            <a:pPr/>
            <a:r>
              <a:t>ἐλθόντες εἰς τὴν οἰκίαν εἶδον τὸ παιδίον μετὰ Μαρίας.</a:t>
            </a:r>
          </a:p>
        </p:txBody>
      </p:sp>
      <p:sp>
        <p:nvSpPr>
          <p:cNvPr id="85" name="Warm-up α"/>
          <p:cNvSpPr txBox="1"/>
          <p:nvPr>
            <p:ph type="title"/>
          </p:nvPr>
        </p:nvSpPr>
        <p:spPr>
          <a:prstGeom prst="rect">
            <a:avLst/>
          </a:prstGeom>
        </p:spPr>
        <p:txBody>
          <a:bodyPr/>
          <a:lstStyle/>
          <a:p>
            <a:pPr/>
            <a:r>
              <a:t>Warm-up α</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7" name="προσελθὼν εἷς γραμματεὺς εἶπεν αὐτῷ, διδάσκαλε."/>
          <p:cNvSpPr txBox="1"/>
          <p:nvPr>
            <p:ph type="body" idx="1"/>
          </p:nvPr>
        </p:nvSpPr>
        <p:spPr>
          <a:prstGeom prst="rect">
            <a:avLst/>
          </a:prstGeom>
        </p:spPr>
        <p:txBody>
          <a:bodyPr/>
          <a:lstStyle/>
          <a:p>
            <a:pPr/>
            <a:r>
              <a:t>προσελθὼν εἷς γραμματεὺς εἶπεν αὐτῷ, διδάσκαλε.</a:t>
            </a:r>
          </a:p>
        </p:txBody>
      </p:sp>
      <p:sp>
        <p:nvSpPr>
          <p:cNvPr id="88" name="Warm-up β"/>
          <p:cNvSpPr txBox="1"/>
          <p:nvPr>
            <p:ph type="title"/>
          </p:nvPr>
        </p:nvSpPr>
        <p:spPr>
          <a:prstGeom prst="rect">
            <a:avLst/>
          </a:prstGeom>
        </p:spPr>
        <p:txBody>
          <a:bodyPr/>
          <a:lstStyle/>
          <a:p>
            <a:pPr/>
            <a:r>
              <a:t>Warm-up β</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0" name="εἶπεν τῷ ἀγγελῷ κράξαντι."/>
          <p:cNvSpPr txBox="1"/>
          <p:nvPr>
            <p:ph type="body" idx="1"/>
          </p:nvPr>
        </p:nvSpPr>
        <p:spPr>
          <a:prstGeom prst="rect">
            <a:avLst/>
          </a:prstGeom>
        </p:spPr>
        <p:txBody>
          <a:bodyPr/>
          <a:lstStyle/>
          <a:p>
            <a:pPr/>
            <a:r>
              <a:t>εἶπεν τῷ ἀγγελῷ κράξαντι.</a:t>
            </a:r>
          </a:p>
        </p:txBody>
      </p:sp>
      <p:sp>
        <p:nvSpPr>
          <p:cNvPr id="91" name="Warm-up γ"/>
          <p:cNvSpPr txBox="1"/>
          <p:nvPr>
            <p:ph type="title"/>
          </p:nvPr>
        </p:nvSpPr>
        <p:spPr>
          <a:prstGeom prst="rect">
            <a:avLst/>
          </a:prstGeom>
        </p:spPr>
        <p:txBody>
          <a:bodyPr/>
          <a:lstStyle/>
          <a:p>
            <a:pPr/>
            <a:r>
              <a:t>Warm-up γ</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3" name="ἀρξάμενος ἀπὸ τῆς Γαλιλαίας"/>
          <p:cNvSpPr txBox="1"/>
          <p:nvPr>
            <p:ph type="body" idx="1"/>
          </p:nvPr>
        </p:nvSpPr>
        <p:spPr>
          <a:prstGeom prst="rect">
            <a:avLst/>
          </a:prstGeom>
        </p:spPr>
        <p:txBody>
          <a:bodyPr/>
          <a:lstStyle/>
          <a:p>
            <a:pPr/>
            <a:r>
              <a:t>ἀρξάμενος ἀπὸ τῆς Γαλιλαίας</a:t>
            </a:r>
          </a:p>
        </p:txBody>
      </p:sp>
      <p:sp>
        <p:nvSpPr>
          <p:cNvPr id="94" name="Warm-up δ"/>
          <p:cNvSpPr txBox="1"/>
          <p:nvPr>
            <p:ph type="title"/>
          </p:nvPr>
        </p:nvSpPr>
        <p:spPr>
          <a:prstGeom prst="rect">
            <a:avLst/>
          </a:prstGeom>
        </p:spPr>
        <p:txBody>
          <a:bodyPr/>
          <a:lstStyle/>
          <a:p>
            <a:pPr/>
            <a:r>
              <a:t>Warm-up δ</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6" name="εἴπον τῷ ἀνδρὶ ἀποστείλαντι ὑμᾶς πρός με."/>
          <p:cNvSpPr txBox="1"/>
          <p:nvPr>
            <p:ph type="body" idx="1"/>
          </p:nvPr>
        </p:nvSpPr>
        <p:spPr>
          <a:prstGeom prst="rect">
            <a:avLst/>
          </a:prstGeom>
        </p:spPr>
        <p:txBody>
          <a:bodyPr/>
          <a:lstStyle/>
          <a:p>
            <a:pPr/>
            <a:r>
              <a:t>εἴπον τῷ ἀνδρὶ ἀποστείλαντι ὑμᾶς πρός με.</a:t>
            </a:r>
          </a:p>
        </p:txBody>
      </p:sp>
      <p:sp>
        <p:nvSpPr>
          <p:cNvPr id="97" name="Warm-up ε"/>
          <p:cNvSpPr txBox="1"/>
          <p:nvPr>
            <p:ph type="title"/>
          </p:nvPr>
        </p:nvSpPr>
        <p:spPr>
          <a:prstGeom prst="rect">
            <a:avLst/>
          </a:prstGeom>
        </p:spPr>
        <p:txBody>
          <a:bodyPr/>
          <a:lstStyle/>
          <a:p>
            <a:pPr/>
            <a:r>
              <a:t>Warm-up ε</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9" name="ἐλθούσῃ εἰς τὴν οἰκίαν  λέγει αὐτῇ."/>
          <p:cNvSpPr txBox="1"/>
          <p:nvPr>
            <p:ph type="body" idx="1"/>
          </p:nvPr>
        </p:nvSpPr>
        <p:spPr>
          <a:prstGeom prst="rect">
            <a:avLst/>
          </a:prstGeom>
        </p:spPr>
        <p:txBody>
          <a:bodyPr/>
          <a:lstStyle/>
          <a:p>
            <a:pPr/>
            <a:r>
              <a:t>ἐλθούσῃ εἰς τὴν οἰκίαν </a:t>
            </a:r>
            <a:br/>
            <a:r>
              <a:t>λέγει αὐτῇ.</a:t>
            </a:r>
          </a:p>
        </p:txBody>
      </p:sp>
      <p:sp>
        <p:nvSpPr>
          <p:cNvPr id="100" name="Warm-up ζ"/>
          <p:cNvSpPr txBox="1"/>
          <p:nvPr>
            <p:ph type="title"/>
          </p:nvPr>
        </p:nvSpPr>
        <p:spPr>
          <a:prstGeom prst="rect">
            <a:avLst/>
          </a:prstGeom>
        </p:spPr>
        <p:txBody>
          <a:bodyPr/>
          <a:lstStyle/>
          <a:p>
            <a:pPr/>
            <a:r>
              <a:t>Warm-up ζ</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2" name="ἄγγελον τοῦ θεοῦ εἰσελθόντα πρὸς αὐτὸν καὶ εἰπόντα αὐτῷ"/>
          <p:cNvSpPr txBox="1"/>
          <p:nvPr>
            <p:ph type="body" idx="1"/>
          </p:nvPr>
        </p:nvSpPr>
        <p:spPr>
          <a:prstGeom prst="rect">
            <a:avLst/>
          </a:prstGeom>
        </p:spPr>
        <p:txBody>
          <a:bodyPr/>
          <a:lstStyle/>
          <a:p>
            <a:pPr/>
            <a:r>
              <a:t>ἄγγελον τοῦ θεοῦ εἰσελθόντα πρὸς αὐτὸν καὶ εἰπόντα αὐτῷ</a:t>
            </a:r>
          </a:p>
        </p:txBody>
      </p:sp>
      <p:sp>
        <p:nvSpPr>
          <p:cNvPr id="103" name="Warm-up η"/>
          <p:cNvSpPr txBox="1"/>
          <p:nvPr>
            <p:ph type="title"/>
          </p:nvPr>
        </p:nvSpPr>
        <p:spPr>
          <a:prstGeom prst="rect">
            <a:avLst/>
          </a:prstGeom>
        </p:spPr>
        <p:txBody>
          <a:bodyPr/>
          <a:lstStyle/>
          <a:p>
            <a:pPr/>
            <a:r>
              <a:t>Warm-up η</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5" name="καὶ εὐθὺς τοῖς σάββασιν   εἰσελθὼν εἰς τὴν συναγωγὴν  ἐδίδασκεν."/>
          <p:cNvSpPr txBox="1"/>
          <p:nvPr>
            <p:ph type="body" idx="1"/>
          </p:nvPr>
        </p:nvSpPr>
        <p:spPr>
          <a:prstGeom prst="rect">
            <a:avLst/>
          </a:prstGeom>
        </p:spPr>
        <p:txBody>
          <a:bodyPr/>
          <a:lstStyle/>
          <a:p>
            <a:pPr/>
            <a:r>
              <a:t>καὶ εὐθὺς τοῖς σάββασιν  </a:t>
            </a:r>
            <a:br/>
            <a:r>
              <a:t>εἰσελθὼν εἰς τὴν συναγωγὴν </a:t>
            </a:r>
            <a:br/>
            <a:r>
              <a:t>ἐδίδασκεν.</a:t>
            </a:r>
          </a:p>
        </p:txBody>
      </p:sp>
      <p:sp>
        <p:nvSpPr>
          <p:cNvPr id="106" name="Translation 1"/>
          <p:cNvSpPr txBox="1"/>
          <p:nvPr>
            <p:ph type="title"/>
          </p:nvPr>
        </p:nvSpPr>
        <p:spPr>
          <a:prstGeom prst="rect">
            <a:avLst/>
          </a:prstGeom>
        </p:spPr>
        <p:txBody>
          <a:bodyPr/>
          <a:lstStyle/>
          <a:p>
            <a:pPr/>
            <a:r>
              <a:t>Translation 1</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 name="μαρτυρήσαντες"/>
          <p:cNvSpPr txBox="1"/>
          <p:nvPr>
            <p:ph type="body" sz="half" idx="1"/>
          </p:nvPr>
        </p:nvSpPr>
        <p:spPr>
          <a:prstGeom prst="rect">
            <a:avLst/>
          </a:prstGeom>
        </p:spPr>
        <p:txBody>
          <a:bodyPr/>
          <a:lstStyle/>
          <a:p>
            <a:pPr/>
            <a:r>
              <a:t>μαρτυρήσαντες</a:t>
            </a:r>
          </a:p>
        </p:txBody>
      </p:sp>
      <p:sp>
        <p:nvSpPr>
          <p:cNvPr id="55" name="Parsing 1"/>
          <p:cNvSpPr txBox="1"/>
          <p:nvPr>
            <p:ph type="title"/>
          </p:nvPr>
        </p:nvSpPr>
        <p:spPr>
          <a:prstGeom prst="rect">
            <a:avLst/>
          </a:prstGeom>
        </p:spPr>
        <p:txBody>
          <a:bodyPr/>
          <a:lstStyle/>
          <a:p>
            <a:pPr/>
            <a:r>
              <a:t>Parsing 1</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8" name="εὐθὺς κράξας ὁ πατὴρ τοῦ παιδίου ἔλεγεν, πιστεύω."/>
          <p:cNvSpPr txBox="1"/>
          <p:nvPr>
            <p:ph type="body" idx="1"/>
          </p:nvPr>
        </p:nvSpPr>
        <p:spPr>
          <a:prstGeom prst="rect">
            <a:avLst/>
          </a:prstGeom>
        </p:spPr>
        <p:txBody>
          <a:bodyPr/>
          <a:lstStyle/>
          <a:p>
            <a:pPr/>
            <a:r>
              <a:t>εὐθὺς κράξας ὁ πατὴρ τοῦ παιδίου ἔλεγεν, πιστεύω.</a:t>
            </a:r>
          </a:p>
        </p:txBody>
      </p:sp>
      <p:sp>
        <p:nvSpPr>
          <p:cNvPr id="109" name="Translation 2"/>
          <p:cNvSpPr txBox="1"/>
          <p:nvPr>
            <p:ph type="title"/>
          </p:nvPr>
        </p:nvSpPr>
        <p:spPr>
          <a:prstGeom prst="rect">
            <a:avLst/>
          </a:prstGeom>
        </p:spPr>
        <p:txBody>
          <a:bodyPr/>
          <a:lstStyle/>
          <a:p>
            <a:pPr/>
            <a:r>
              <a:t>Translation 2</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1" name="ἐλθόντι δὲ εἰς τὴν οἰκίαν προσῆλθον αὐτῷ."/>
          <p:cNvSpPr txBox="1"/>
          <p:nvPr>
            <p:ph type="body" idx="1"/>
          </p:nvPr>
        </p:nvSpPr>
        <p:spPr>
          <a:prstGeom prst="rect">
            <a:avLst/>
          </a:prstGeom>
        </p:spPr>
        <p:txBody>
          <a:bodyPr/>
          <a:lstStyle/>
          <a:p>
            <a:pPr/>
            <a:r>
              <a:t>ἐλθόντι δὲ εἰς τὴν οἰκίαν προσῆλθον αὐτῷ.</a:t>
            </a:r>
          </a:p>
        </p:txBody>
      </p:sp>
      <p:sp>
        <p:nvSpPr>
          <p:cNvPr id="112" name="Translation 3"/>
          <p:cNvSpPr txBox="1"/>
          <p:nvPr>
            <p:ph type="title"/>
          </p:nvPr>
        </p:nvSpPr>
        <p:spPr>
          <a:prstGeom prst="rect">
            <a:avLst/>
          </a:prstGeom>
        </p:spPr>
        <p:txBody>
          <a:bodyPr/>
          <a:lstStyle/>
          <a:p>
            <a:pPr/>
            <a:r>
              <a:t>Translation 3</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4" name="ἀσπασάμενοι τοὺς ἀδελφοὺς ἐμείναμεν ἡμέραν μίαν παρ᾽ αὐτοῖς."/>
          <p:cNvSpPr txBox="1"/>
          <p:nvPr>
            <p:ph type="body" idx="1"/>
          </p:nvPr>
        </p:nvSpPr>
        <p:spPr>
          <a:prstGeom prst="rect">
            <a:avLst/>
          </a:prstGeom>
        </p:spPr>
        <p:txBody>
          <a:bodyPr/>
          <a:lstStyle/>
          <a:p>
            <a:pPr/>
            <a:r>
              <a:t>ἀσπασάμενοι τοὺς ἀδελφοὺς ἐμείναμεν ἡμέραν μίαν παρ᾽ αὐτοῖς.</a:t>
            </a:r>
          </a:p>
        </p:txBody>
      </p:sp>
      <p:sp>
        <p:nvSpPr>
          <p:cNvPr id="115" name="Translation 4"/>
          <p:cNvSpPr txBox="1"/>
          <p:nvPr>
            <p:ph type="title"/>
          </p:nvPr>
        </p:nvSpPr>
        <p:spPr>
          <a:prstGeom prst="rect">
            <a:avLst/>
          </a:prstGeom>
        </p:spPr>
        <p:txBody>
          <a:bodyPr/>
          <a:lstStyle/>
          <a:p>
            <a:pPr/>
            <a:r>
              <a:t>Translation 4</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7" name="προσελθόντες δὲ οἱ δοῦλοι τοῦ οἰκοδεσπότου (owner) εἶπον αὐτῷ,  κύριε, οὐχὶ καλὸν  σπέρμα (seed) ἔσπειρας;"/>
          <p:cNvSpPr txBox="1"/>
          <p:nvPr>
            <p:ph type="body" idx="1"/>
          </p:nvPr>
        </p:nvSpPr>
        <p:spPr>
          <a:prstGeom prst="rect">
            <a:avLst/>
          </a:prstGeom>
        </p:spPr>
        <p:txBody>
          <a:bodyPr/>
          <a:lstStyle/>
          <a:p>
            <a:pPr/>
            <a:r>
              <a:t>προσελθόντες δὲ οἱ δοῦλοι τοῦ οἰκοδεσπότου </a:t>
            </a:r>
            <a:r>
              <a:rPr>
                <a:solidFill>
                  <a:srgbClr val="A6AAA9"/>
                </a:solidFill>
              </a:rPr>
              <a:t>(owner)</a:t>
            </a:r>
            <a:r>
              <a:t> εἶπον αὐτῷ, </a:t>
            </a:r>
            <a:br/>
            <a:r>
              <a:t>κύριε, οὐχὶ καλὸν </a:t>
            </a:r>
            <a:br/>
            <a:r>
              <a:t>σπέρμα </a:t>
            </a:r>
            <a:r>
              <a:rPr>
                <a:solidFill>
                  <a:srgbClr val="A6AAA9"/>
                </a:solidFill>
              </a:rPr>
              <a:t>(seed)</a:t>
            </a:r>
            <a:r>
              <a:t> ἔσπειρας;</a:t>
            </a:r>
          </a:p>
        </p:txBody>
      </p:sp>
      <p:sp>
        <p:nvSpPr>
          <p:cNvPr id="118" name="Translation 5"/>
          <p:cNvSpPr txBox="1"/>
          <p:nvPr>
            <p:ph type="title"/>
          </p:nvPr>
        </p:nvSpPr>
        <p:spPr>
          <a:prstGeom prst="rect">
            <a:avLst/>
          </a:prstGeom>
        </p:spPr>
        <p:txBody>
          <a:bodyPr/>
          <a:lstStyle/>
          <a:p>
            <a:pPr/>
            <a:r>
              <a:t>Translation 5</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0" name="ἀκούσας δὲ ὁ Ἡρῴδης ἔλεγεν,  ὅν ἐγὼ ἀπεκεφάλισα (I beheaded) Ἰωάννην, οὗτος ἠγέρθη."/>
          <p:cNvSpPr txBox="1"/>
          <p:nvPr>
            <p:ph type="body" idx="1"/>
          </p:nvPr>
        </p:nvSpPr>
        <p:spPr>
          <a:prstGeom prst="rect">
            <a:avLst/>
          </a:prstGeom>
        </p:spPr>
        <p:txBody>
          <a:bodyPr/>
          <a:lstStyle/>
          <a:p>
            <a:pPr/>
            <a:r>
              <a:t>ἀκούσας δὲ ὁ Ἡρῴδης ἔλεγεν, </a:t>
            </a:r>
            <a:br/>
            <a:r>
              <a:t>ὅν ἐγὼ ἀπεκεφάλισα (I beheaded) Ἰωάννην, οὗτος ἠγέρθη.</a:t>
            </a:r>
          </a:p>
        </p:txBody>
      </p:sp>
      <p:sp>
        <p:nvSpPr>
          <p:cNvPr id="121" name="Translation 6"/>
          <p:cNvSpPr txBox="1"/>
          <p:nvPr>
            <p:ph type="title"/>
          </p:nvPr>
        </p:nvSpPr>
        <p:spPr>
          <a:prstGeom prst="rect">
            <a:avLst/>
          </a:prstGeom>
        </p:spPr>
        <p:txBody>
          <a:bodyPr/>
          <a:lstStyle/>
          <a:p>
            <a:pPr/>
            <a:r>
              <a:t>Translation 6</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3" name="ὁ δὲ Σίμων καὶ αὐτὸς ἐπίστευσεν,  καὶ βαπτισθεὶς  ἦν προσκαρτερῶν (follow after)  τῷ Φιλίππῳ,  θεωρῶν τε σημεῖα καὶ δυνάμεις μεγάλας."/>
          <p:cNvSpPr txBox="1"/>
          <p:nvPr>
            <p:ph type="body" idx="1"/>
          </p:nvPr>
        </p:nvSpPr>
        <p:spPr>
          <a:xfrm>
            <a:off x="998537" y="3276600"/>
            <a:ext cx="22386926" cy="9886950"/>
          </a:xfrm>
          <a:prstGeom prst="rect">
            <a:avLst/>
          </a:prstGeom>
        </p:spPr>
        <p:txBody>
          <a:bodyPr/>
          <a:lstStyle/>
          <a:p>
            <a:pPr/>
            <a:r>
              <a:t>ὁ δὲ Σίμων καὶ αὐτὸς ἐπίστευσεν, </a:t>
            </a:r>
            <a:br/>
            <a:r>
              <a:t>καὶ βαπτισθεὶς </a:t>
            </a:r>
            <a:br/>
            <a:r>
              <a:t>ἦν προσκαρτερῶν </a:t>
            </a:r>
            <a:r>
              <a:rPr>
                <a:solidFill>
                  <a:srgbClr val="A6AAA9"/>
                </a:solidFill>
              </a:rPr>
              <a:t>(follow after)</a:t>
            </a:r>
            <a:r>
              <a:t>  τῷ Φιλίππῳ, </a:t>
            </a:r>
            <a:br/>
            <a:r>
              <a:t>θεωρῶν τε σημεῖα καὶ δυνάμεις μεγάλας.</a:t>
            </a:r>
          </a:p>
        </p:txBody>
      </p:sp>
      <p:sp>
        <p:nvSpPr>
          <p:cNvPr id="124" name="Translation 7"/>
          <p:cNvSpPr txBox="1"/>
          <p:nvPr>
            <p:ph type="title"/>
          </p:nvPr>
        </p:nvSpPr>
        <p:spPr>
          <a:prstGeom prst="rect">
            <a:avLst/>
          </a:prstGeom>
        </p:spPr>
        <p:txBody>
          <a:bodyPr/>
          <a:lstStyle/>
          <a:p>
            <a:pPr/>
            <a:r>
              <a:t>Translation 7</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6" name="καὶ ἀποκριθεῖσα ἡ μήτηρ αὐτοῦ εἶπεν,  οὐχί, ἀλλὰ κληθήσεται Ἰωάννης."/>
          <p:cNvSpPr txBox="1"/>
          <p:nvPr>
            <p:ph type="body" idx="1"/>
          </p:nvPr>
        </p:nvSpPr>
        <p:spPr>
          <a:prstGeom prst="rect">
            <a:avLst/>
          </a:prstGeom>
        </p:spPr>
        <p:txBody>
          <a:bodyPr/>
          <a:lstStyle/>
          <a:p>
            <a:pPr/>
            <a:r>
              <a:t>καὶ ἀποκριθεῖσα ἡ μήτηρ αὐτοῦ εἶπεν, </a:t>
            </a:r>
            <a:br/>
            <a:r>
              <a:t>οὐχί, ἀλλὰ κληθήσεται Ἰωάννης.</a:t>
            </a:r>
          </a:p>
        </p:txBody>
      </p:sp>
      <p:sp>
        <p:nvSpPr>
          <p:cNvPr id="127" name="Translation 8"/>
          <p:cNvSpPr txBox="1"/>
          <p:nvPr>
            <p:ph type="title"/>
          </p:nvPr>
        </p:nvSpPr>
        <p:spPr>
          <a:prstGeom prst="rect">
            <a:avLst/>
          </a:prstGeom>
        </p:spPr>
        <p:txBody>
          <a:bodyPr/>
          <a:lstStyle/>
          <a:p>
            <a:pPr/>
            <a:r>
              <a:t>Translation 8</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9" name="καὶ ἰδὼν  τὸν Ἰησοῦν ἀπὸ μακρόθεν (afar) ἔδραμεν (he/she/it ran) καὶ προσεκύνησεν αὐτῷ καὶ κράξας φωνῇ μεγάλῃ λέγει,  τί ἐμοὶ καὶ σοί, Ἰησοῦ υἱὲ τοῦ θεοῦ  τοῦ ὑψίστου (the Highest);"/>
          <p:cNvSpPr txBox="1"/>
          <p:nvPr>
            <p:ph type="body" idx="1"/>
          </p:nvPr>
        </p:nvSpPr>
        <p:spPr>
          <a:xfrm>
            <a:off x="1257300" y="3276600"/>
            <a:ext cx="21907500" cy="9917411"/>
          </a:xfrm>
          <a:prstGeom prst="rect">
            <a:avLst/>
          </a:prstGeom>
        </p:spPr>
        <p:txBody>
          <a:bodyPr/>
          <a:lstStyle/>
          <a:p>
            <a:pPr/>
            <a:r>
              <a:t>καὶ ἰδὼν  τὸν Ἰησοῦν ἀπὸ μακρόθεν </a:t>
            </a:r>
            <a:r>
              <a:rPr>
                <a:solidFill>
                  <a:srgbClr val="A6AAA9"/>
                </a:solidFill>
              </a:rPr>
              <a:t>(afar)</a:t>
            </a:r>
            <a:r>
              <a:t> ἔδραμεν </a:t>
            </a:r>
            <a:r>
              <a:rPr>
                <a:solidFill>
                  <a:srgbClr val="A6AAA9"/>
                </a:solidFill>
              </a:rPr>
              <a:t>(he/she/it ran)</a:t>
            </a:r>
            <a:r>
              <a:t> καὶ προσεκύνησεν αὐτῷ καὶ κράξας φωνῇ μεγάλῃ λέγει, </a:t>
            </a:r>
            <a:br/>
            <a:r>
              <a:t>τί ἐμοὶ καὶ σοί, Ἰησοῦ υἱὲ τοῦ θεοῦ </a:t>
            </a:r>
            <a:br/>
            <a:r>
              <a:t>τοῦ ὑψίστου </a:t>
            </a:r>
            <a:r>
              <a:rPr>
                <a:solidFill>
                  <a:srgbClr val="A6AAA9"/>
                </a:solidFill>
              </a:rPr>
              <a:t>(the Highest)</a:t>
            </a:r>
            <a:r>
              <a:t>;</a:t>
            </a:r>
          </a:p>
        </p:txBody>
      </p:sp>
      <p:sp>
        <p:nvSpPr>
          <p:cNvPr id="130" name="Translation 9"/>
          <p:cNvSpPr txBox="1"/>
          <p:nvPr>
            <p:ph type="title"/>
          </p:nvPr>
        </p:nvSpPr>
        <p:spPr>
          <a:prstGeom prst="rect">
            <a:avLst/>
          </a:prstGeom>
        </p:spPr>
        <p:txBody>
          <a:bodyPr/>
          <a:lstStyle/>
          <a:p>
            <a:pPr/>
            <a:r>
              <a:t>Translation 9</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2" name="καὶ ἀποκριθεὶς ὁ Ἰησοῦς ἔλεγεν διδάσκων ἐν τῷ ἱερῷ, πῶς λέγουσιν οἱ γραμματεῖς ὅτι ὁ Χριστὸς υἱὸς Δαυίδ ἐστιν; αὐτὸς Δαυὶδ εἶπεν ἐν τῷ πνεύματι τῷ ἁγίῳ, εἶπεν κύριος τῷ κυρίῳ μου, κάθου (Sit!) ἐκ (at) δεξιῶν μου ἕως ἂν θῶ (I place) τοὺς ἐχθρούς (enemies) σου ὑποκάτω (under) τῶν ποδῶν σου."/>
          <p:cNvSpPr txBox="1"/>
          <p:nvPr>
            <p:ph type="body" idx="1"/>
          </p:nvPr>
        </p:nvSpPr>
        <p:spPr>
          <a:xfrm>
            <a:off x="1257300" y="3276600"/>
            <a:ext cx="21907500" cy="9840218"/>
          </a:xfrm>
          <a:prstGeom prst="rect">
            <a:avLst/>
          </a:prstGeom>
        </p:spPr>
        <p:txBody>
          <a:bodyPr/>
          <a:lstStyle/>
          <a:p>
            <a:pPr>
              <a:defRPr sz="8000"/>
            </a:pPr>
            <a:r>
              <a:t>καὶ ἀποκριθεὶς ὁ Ἰησοῦς ἔλεγεν διδάσκων ἐν τῷ ἱερῷ, πῶς λέγουσιν οἱ γραμματεῖς ὅτι ὁ Χριστὸς υἱὸς Δαυίδ ἐστιν; αὐτὸς Δαυὶδ εἶπεν ἐν τῷ πνεύματι τῷ ἁγίῳ, εἶπεν κύριος τῷ κυρίῳ μου, κάθου </a:t>
            </a:r>
            <a:r>
              <a:rPr>
                <a:solidFill>
                  <a:srgbClr val="A6AAA9"/>
                </a:solidFill>
              </a:rPr>
              <a:t>(Sit!)</a:t>
            </a:r>
            <a:r>
              <a:t> ἐκ </a:t>
            </a:r>
            <a:r>
              <a:rPr>
                <a:solidFill>
                  <a:srgbClr val="A6AAA9"/>
                </a:solidFill>
              </a:rPr>
              <a:t>(at)</a:t>
            </a:r>
            <a:r>
              <a:t> δεξιῶν μου ἕως ἂν θῶ </a:t>
            </a:r>
            <a:r>
              <a:rPr>
                <a:solidFill>
                  <a:srgbClr val="A6AAA9"/>
                </a:solidFill>
              </a:rPr>
              <a:t>(I place)</a:t>
            </a:r>
            <a:r>
              <a:t> τοὺς ἐχθρούς </a:t>
            </a:r>
            <a:r>
              <a:rPr>
                <a:solidFill>
                  <a:srgbClr val="A6AAA9"/>
                </a:solidFill>
              </a:rPr>
              <a:t>(enemies)</a:t>
            </a:r>
            <a:r>
              <a:t> σου ὑποκάτω </a:t>
            </a:r>
            <a:r>
              <a:rPr>
                <a:solidFill>
                  <a:srgbClr val="A6AAA9"/>
                </a:solidFill>
              </a:rPr>
              <a:t>(under)</a:t>
            </a:r>
            <a:r>
              <a:t> τῶν ποδῶν σου.</a:t>
            </a:r>
          </a:p>
        </p:txBody>
      </p:sp>
      <p:sp>
        <p:nvSpPr>
          <p:cNvPr id="133" name="Translation 10"/>
          <p:cNvSpPr txBox="1"/>
          <p:nvPr>
            <p:ph type="title"/>
          </p:nvPr>
        </p:nvSpPr>
        <p:spPr>
          <a:prstGeom prst="rect">
            <a:avLst/>
          </a:prstGeom>
        </p:spPr>
        <p:txBody>
          <a:bodyPr/>
          <a:lstStyle/>
          <a:p>
            <a:pPr/>
            <a:r>
              <a:t>Translation 10</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5" name="ἀσπασάμενα τοὺς πατρὰς  καὶ τὰς μητρὰς αὐτῶν τὰ παιδία ἐξῆλθεν σὺν τοῖς ἄλλοις τέκνοις."/>
          <p:cNvSpPr txBox="1"/>
          <p:nvPr>
            <p:ph type="body" idx="1"/>
          </p:nvPr>
        </p:nvSpPr>
        <p:spPr>
          <a:prstGeom prst="rect">
            <a:avLst/>
          </a:prstGeom>
        </p:spPr>
        <p:txBody>
          <a:bodyPr/>
          <a:lstStyle/>
          <a:p>
            <a:pPr/>
            <a:r>
              <a:t>ἀσπασάμενα τοὺς πατρὰς </a:t>
            </a:r>
            <a:br/>
            <a:r>
              <a:t>καὶ τὰς μητρὰς αὐτῶν τὰ παιδία ἐξῆλθεν σὺν τοῖς ἄλλοις τέκνοις.</a:t>
            </a:r>
          </a:p>
        </p:txBody>
      </p:sp>
      <p:sp>
        <p:nvSpPr>
          <p:cNvPr id="136" name="Additional 11"/>
          <p:cNvSpPr txBox="1"/>
          <p:nvPr>
            <p:ph type="title"/>
          </p:nvPr>
        </p:nvSpPr>
        <p:spPr>
          <a:prstGeom prst="rect">
            <a:avLst/>
          </a:prstGeom>
        </p:spPr>
        <p:txBody>
          <a:bodyPr/>
          <a:lstStyle/>
          <a:p>
            <a:pPr/>
            <a:r>
              <a:t>Additional 11</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 name="μαρτυρήσασαν"/>
          <p:cNvSpPr txBox="1"/>
          <p:nvPr>
            <p:ph type="body" sz="half" idx="1"/>
          </p:nvPr>
        </p:nvSpPr>
        <p:spPr>
          <a:prstGeom prst="rect">
            <a:avLst/>
          </a:prstGeom>
        </p:spPr>
        <p:txBody>
          <a:bodyPr/>
          <a:lstStyle/>
          <a:p>
            <a:pPr/>
            <a:r>
              <a:t>μαρτυρήσασαν</a:t>
            </a:r>
          </a:p>
        </p:txBody>
      </p:sp>
      <p:sp>
        <p:nvSpPr>
          <p:cNvPr id="58" name="Parsing 2"/>
          <p:cNvSpPr txBox="1"/>
          <p:nvPr>
            <p:ph type="title"/>
          </p:nvPr>
        </p:nvSpPr>
        <p:spPr>
          <a:prstGeom prst="rect">
            <a:avLst/>
          </a:prstGeom>
        </p:spPr>
        <p:txBody>
          <a:bodyPr/>
          <a:lstStyle/>
          <a:p>
            <a:pPr/>
            <a:r>
              <a:t>Parsing 2</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8" name="ὁ δὲ Ἰησοῦς ἐκ τῆς οἰκίας καὶ εἰς τὸ ἱερὸν ἐλθὼν ἔκραξεν ἐν μεγάλῃ φωνῇ·  πάντες οἳ εἰς εμὲ πιστεύουσιν σωθήσονται  ἀπὸ τῆς ἐξουσίας τοῦ πονηροῦ."/>
          <p:cNvSpPr txBox="1"/>
          <p:nvPr>
            <p:ph type="body" idx="1"/>
          </p:nvPr>
        </p:nvSpPr>
        <p:spPr>
          <a:prstGeom prst="rect">
            <a:avLst/>
          </a:prstGeom>
        </p:spPr>
        <p:txBody>
          <a:bodyPr/>
          <a:lstStyle/>
          <a:p>
            <a:pPr/>
            <a:r>
              <a:t>ὁ δὲ Ἰησοῦς ἐκ τῆς οἰκίας καὶ εἰς τὸ ἱερὸν ἐλθὼν ἔκραξεν ἐν μεγάλῃ φωνῇ· </a:t>
            </a:r>
            <a:br/>
            <a:r>
              <a:t>πάντες οἳ εἰς εμὲ πιστεύουσιν σωθήσονται </a:t>
            </a:r>
            <a:br/>
            <a:r>
              <a:t>ἀπὸ τῆς ἐξουσίας τοῦ πονηροῦ.</a:t>
            </a:r>
          </a:p>
        </p:txBody>
      </p:sp>
      <p:sp>
        <p:nvSpPr>
          <p:cNvPr id="139" name="Additional 12"/>
          <p:cNvSpPr txBox="1"/>
          <p:nvPr>
            <p:ph type="title"/>
          </p:nvPr>
        </p:nvSpPr>
        <p:spPr>
          <a:prstGeom prst="rect">
            <a:avLst/>
          </a:prstGeom>
        </p:spPr>
        <p:txBody>
          <a:bodyPr/>
          <a:lstStyle/>
          <a:p>
            <a:pPr/>
            <a:r>
              <a:t>Additional 12</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 name="ποιησάσῃ"/>
          <p:cNvSpPr txBox="1"/>
          <p:nvPr>
            <p:ph type="body" sz="half" idx="1"/>
          </p:nvPr>
        </p:nvSpPr>
        <p:spPr>
          <a:prstGeom prst="rect">
            <a:avLst/>
          </a:prstGeom>
        </p:spPr>
        <p:txBody>
          <a:bodyPr/>
          <a:lstStyle/>
          <a:p>
            <a:pPr/>
            <a:r>
              <a:t>ποιησάσῃ</a:t>
            </a:r>
          </a:p>
        </p:txBody>
      </p:sp>
      <p:sp>
        <p:nvSpPr>
          <p:cNvPr id="61" name="Parsing 3"/>
          <p:cNvSpPr txBox="1"/>
          <p:nvPr>
            <p:ph type="title"/>
          </p:nvPr>
        </p:nvSpPr>
        <p:spPr>
          <a:prstGeom prst="rect">
            <a:avLst/>
          </a:prstGeom>
        </p:spPr>
        <p:txBody>
          <a:bodyPr/>
          <a:lstStyle/>
          <a:p>
            <a:pPr/>
            <a:r>
              <a:t>Parsing 3</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 name="εἰσελθόντος"/>
          <p:cNvSpPr txBox="1"/>
          <p:nvPr>
            <p:ph type="body" sz="half" idx="1"/>
          </p:nvPr>
        </p:nvSpPr>
        <p:spPr>
          <a:prstGeom prst="rect">
            <a:avLst/>
          </a:prstGeom>
        </p:spPr>
        <p:txBody>
          <a:bodyPr/>
          <a:lstStyle/>
          <a:p>
            <a:pPr/>
            <a:r>
              <a:t>εἰσελθόντος</a:t>
            </a:r>
          </a:p>
        </p:txBody>
      </p:sp>
      <p:sp>
        <p:nvSpPr>
          <p:cNvPr id="64" name="Parsing 4"/>
          <p:cNvSpPr txBox="1"/>
          <p:nvPr>
            <p:ph type="title"/>
          </p:nvPr>
        </p:nvSpPr>
        <p:spPr>
          <a:prstGeom prst="rect">
            <a:avLst/>
          </a:prstGeom>
        </p:spPr>
        <p:txBody>
          <a:bodyPr/>
          <a:lstStyle/>
          <a:p>
            <a:pPr/>
            <a:r>
              <a:t>Parsing 4</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 name="πιστευθέντες"/>
          <p:cNvSpPr txBox="1"/>
          <p:nvPr>
            <p:ph type="body" sz="half" idx="1"/>
          </p:nvPr>
        </p:nvSpPr>
        <p:spPr>
          <a:prstGeom prst="rect">
            <a:avLst/>
          </a:prstGeom>
        </p:spPr>
        <p:txBody>
          <a:bodyPr/>
          <a:lstStyle/>
          <a:p>
            <a:pPr/>
            <a:r>
              <a:t>πιστευθέντες</a:t>
            </a:r>
          </a:p>
        </p:txBody>
      </p:sp>
      <p:sp>
        <p:nvSpPr>
          <p:cNvPr id="67" name="Parsing 5"/>
          <p:cNvSpPr txBox="1"/>
          <p:nvPr>
            <p:ph type="title"/>
          </p:nvPr>
        </p:nvSpPr>
        <p:spPr>
          <a:prstGeom prst="rect">
            <a:avLst/>
          </a:prstGeom>
        </p:spPr>
        <p:txBody>
          <a:bodyPr/>
          <a:lstStyle/>
          <a:p>
            <a:pPr/>
            <a:r>
              <a:t>Parsing 5</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 name="ἐρχομένων"/>
          <p:cNvSpPr txBox="1"/>
          <p:nvPr>
            <p:ph type="body" sz="half" idx="1"/>
          </p:nvPr>
        </p:nvSpPr>
        <p:spPr>
          <a:prstGeom prst="rect">
            <a:avLst/>
          </a:prstGeom>
        </p:spPr>
        <p:txBody>
          <a:bodyPr/>
          <a:lstStyle/>
          <a:p>
            <a:pPr/>
            <a:r>
              <a:t>ἐρχομένων</a:t>
            </a:r>
          </a:p>
        </p:txBody>
      </p:sp>
      <p:sp>
        <p:nvSpPr>
          <p:cNvPr id="70" name="Parsing 6"/>
          <p:cNvSpPr txBox="1"/>
          <p:nvPr>
            <p:ph type="title"/>
          </p:nvPr>
        </p:nvSpPr>
        <p:spPr>
          <a:prstGeom prst="rect">
            <a:avLst/>
          </a:prstGeom>
        </p:spPr>
        <p:txBody>
          <a:bodyPr/>
          <a:lstStyle/>
          <a:p>
            <a:pPr/>
            <a:r>
              <a:t>Parsing 6</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 name="ἀκουσάμεναι"/>
          <p:cNvSpPr txBox="1"/>
          <p:nvPr>
            <p:ph type="body" sz="half" idx="1"/>
          </p:nvPr>
        </p:nvSpPr>
        <p:spPr>
          <a:prstGeom prst="rect">
            <a:avLst/>
          </a:prstGeom>
        </p:spPr>
        <p:txBody>
          <a:bodyPr/>
          <a:lstStyle/>
          <a:p>
            <a:pPr/>
            <a:r>
              <a:t>ἀκουσάμεναι</a:t>
            </a:r>
          </a:p>
        </p:txBody>
      </p:sp>
      <p:sp>
        <p:nvSpPr>
          <p:cNvPr id="73" name="Parsing 7"/>
          <p:cNvSpPr txBox="1"/>
          <p:nvPr>
            <p:ph type="title"/>
          </p:nvPr>
        </p:nvSpPr>
        <p:spPr>
          <a:prstGeom prst="rect">
            <a:avLst/>
          </a:prstGeom>
        </p:spPr>
        <p:txBody>
          <a:bodyPr/>
          <a:lstStyle/>
          <a:p>
            <a:pPr/>
            <a:r>
              <a:t>Parsing 7</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 name="λαμβάνουσι"/>
          <p:cNvSpPr txBox="1"/>
          <p:nvPr>
            <p:ph type="body" sz="half" idx="1"/>
          </p:nvPr>
        </p:nvSpPr>
        <p:spPr>
          <a:prstGeom prst="rect">
            <a:avLst/>
          </a:prstGeom>
        </p:spPr>
        <p:txBody>
          <a:bodyPr/>
          <a:lstStyle/>
          <a:p>
            <a:pPr/>
            <a:r>
              <a:t>λαμβάνουσι</a:t>
            </a:r>
          </a:p>
        </p:txBody>
      </p:sp>
      <p:sp>
        <p:nvSpPr>
          <p:cNvPr id="76" name="Parsing 8"/>
          <p:cNvSpPr txBox="1"/>
          <p:nvPr>
            <p:ph type="title"/>
          </p:nvPr>
        </p:nvSpPr>
        <p:spPr>
          <a:prstGeom prst="rect">
            <a:avLst/>
          </a:prstGeom>
        </p:spPr>
        <p:txBody>
          <a:bodyPr/>
          <a:lstStyle/>
          <a:p>
            <a:pPr/>
            <a:r>
              <a:t>Parsing 8</a:t>
            </a:r>
          </a:p>
        </p:txBody>
      </p:sp>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1.png"/></Relationships>

</file>

<file path=ppt/theme/_rels/theme2.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image" Target="../media/image1.png"/></Relationships>

</file>

<file path=ppt/theme/theme1.xml><?xml version="1.0" encoding="utf-8"?>
<a:theme xmlns:a="http://schemas.openxmlformats.org/drawingml/2006/main" xmlns:r="http://schemas.openxmlformats.org/officeDocument/2006/relationships" name="White">
  <a:themeElements>
    <a:clrScheme name="White">
      <a:dk1>
        <a:srgbClr val="53585F"/>
      </a:dk1>
      <a:lt1>
        <a:srgbClr val="5F3E0C"/>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a:ea typeface="Helvetica Neue"/>
        <a:cs typeface="Helvetica Neue"/>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76200" dist="12700" dir="0">
              <a:srgbClr val="000000">
                <a:alpha val="50000"/>
              </a:srgbClr>
            </a:outerShdw>
          </a:effectLst>
        </a:effectStyle>
        <a:effectStyle>
          <a:effectLst>
            <a:outerShdw sx="100000" sy="100000" kx="0" ky="0" algn="b" rotWithShape="0" blurRad="50800" dist="381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38100" cap="flat">
          <a:solidFill>
            <a:srgbClr val="FFFFFF"/>
          </a:solidFill>
          <a:prstDash val="solid"/>
          <a:miter lim="400000"/>
        </a:ln>
        <a:effectLst/>
        <a:sp3d/>
      </a:spPr>
      <a:bodyPr rot="0" spcFirstLastPara="1" vertOverflow="overflow" horzOverflow="overflow" vert="horz" wrap="square" lIns="76200" tIns="76200" rIns="76200" bIns="76200" numCol="1" spcCol="38100" rtlCol="0" anchor="ctr" upright="0">
        <a:spAutoFit/>
      </a:bodyPr>
      <a:lstStyle>
        <a:defPPr marL="1333500" marR="0" indent="-1333500" algn="l" defTabSz="647700" rtl="0" fontAlgn="auto" latinLnBrk="0" hangingPunct="0">
          <a:lnSpc>
            <a:spcPct val="100000"/>
          </a:lnSpc>
          <a:spcBef>
            <a:spcPts val="3400"/>
          </a:spcBef>
          <a:spcAft>
            <a:spcPts val="0"/>
          </a:spcAft>
          <a:buClrTx/>
          <a:buSzPct val="43000"/>
          <a:buFontTx/>
          <a:buBlip>
            <a:blip r:embed="rId2"/>
          </a:buBlip>
          <a:tabLst/>
          <a:defRPr b="0" baseline="0" cap="none" i="0" spc="0" strike="noStrike" sz="9000" u="none" kumimoji="0" normalizeH="0">
            <a:ln>
              <a:noFill/>
            </a:ln>
            <a:solidFill>
              <a:srgbClr val="53585F"/>
            </a:solidFill>
            <a:effectLst/>
            <a:uFillTx/>
            <a:latin typeface="Avenir Next"/>
            <a:ea typeface="Avenir Next"/>
            <a:cs typeface="Avenir Next"/>
            <a:sym typeface="Avenir Nex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381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ctr" upright="0">
        <a:spAutoFit/>
      </a:bodyPr>
      <a:lstStyle>
        <a:defPPr marL="1066800" marR="0" indent="-1066800" algn="l" defTabSz="647700" rtl="0" fontAlgn="auto" latinLnBrk="0" hangingPunct="0">
          <a:lnSpc>
            <a:spcPct val="100000"/>
          </a:lnSpc>
          <a:spcBef>
            <a:spcPts val="1800"/>
          </a:spcBef>
          <a:spcAft>
            <a:spcPts val="0"/>
          </a:spcAft>
          <a:buClrTx/>
          <a:buSzPct val="43000"/>
          <a:buFontTx/>
          <a:buBlip>
            <a:blip r:embed="rId2"/>
          </a:buBlip>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a:ea typeface="Helvetica Neue"/>
        <a:cs typeface="Helvetica Neue"/>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76200" dist="12700" dir="0">
              <a:srgbClr val="000000">
                <a:alpha val="50000"/>
              </a:srgbClr>
            </a:outerShdw>
          </a:effectLst>
        </a:effectStyle>
        <a:effectStyle>
          <a:effectLst>
            <a:outerShdw sx="100000" sy="100000" kx="0" ky="0" algn="b" rotWithShape="0" blurRad="50800" dist="381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38100" cap="flat">
          <a:solidFill>
            <a:srgbClr val="FFFFFF"/>
          </a:solidFill>
          <a:prstDash val="solid"/>
          <a:miter lim="400000"/>
        </a:ln>
        <a:effectLst/>
        <a:sp3d/>
      </a:spPr>
      <a:bodyPr rot="0" spcFirstLastPara="1" vertOverflow="overflow" horzOverflow="overflow" vert="horz" wrap="square" lIns="76200" tIns="76200" rIns="76200" bIns="76200" numCol="1" spcCol="38100" rtlCol="0" anchor="ctr" upright="0">
        <a:spAutoFit/>
      </a:bodyPr>
      <a:lstStyle>
        <a:defPPr marL="1333500" marR="0" indent="-1333500" algn="l" defTabSz="647700" rtl="0" fontAlgn="auto" latinLnBrk="0" hangingPunct="0">
          <a:lnSpc>
            <a:spcPct val="100000"/>
          </a:lnSpc>
          <a:spcBef>
            <a:spcPts val="3400"/>
          </a:spcBef>
          <a:spcAft>
            <a:spcPts val="0"/>
          </a:spcAft>
          <a:buClrTx/>
          <a:buSzPct val="43000"/>
          <a:buFontTx/>
          <a:buBlip>
            <a:blip r:embed="rId2"/>
          </a:buBlip>
          <a:tabLst/>
          <a:defRPr b="0" baseline="0" cap="none" i="0" spc="0" strike="noStrike" sz="9000" u="none" kumimoji="0" normalizeH="0">
            <a:ln>
              <a:noFill/>
            </a:ln>
            <a:solidFill>
              <a:srgbClr val="53585F"/>
            </a:solidFill>
            <a:effectLst/>
            <a:uFillTx/>
            <a:latin typeface="Avenir Next"/>
            <a:ea typeface="Avenir Next"/>
            <a:cs typeface="Avenir Next"/>
            <a:sym typeface="Avenir Nex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381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ctr" upright="0">
        <a:spAutoFit/>
      </a:bodyPr>
      <a:lstStyle>
        <a:defPPr marL="1066800" marR="0" indent="-1066800" algn="l" defTabSz="647700" rtl="0" fontAlgn="auto" latinLnBrk="0" hangingPunct="0">
          <a:lnSpc>
            <a:spcPct val="100000"/>
          </a:lnSpc>
          <a:spcBef>
            <a:spcPts val="1800"/>
          </a:spcBef>
          <a:spcAft>
            <a:spcPts val="0"/>
          </a:spcAft>
          <a:buClrTx/>
          <a:buSzPct val="43000"/>
          <a:buFontTx/>
          <a:buBlip>
            <a:blip r:embed="rId2"/>
          </a:buBlip>
          <a:tabLst/>
          <a:defRPr b="0" baseline="0" cap="none" i="0" spc="0" strike="noStrike" sz="7200" u="none" kumimoji="0" normalizeH="0">
            <a:ln>
              <a:noFill/>
            </a:ln>
            <a:solidFill>
              <a:srgbClr val="53585F"/>
            </a:solidFill>
            <a:effectLst/>
            <a:uFillTx/>
            <a:latin typeface="Avenir Next"/>
            <a:ea typeface="Avenir Next"/>
            <a:cs typeface="Avenir Next"/>
            <a:sym typeface="Avenir Nex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