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n-lt"/>
        <a:ea typeface="+mn-ea"/>
        <a:cs typeface="+mn-cs"/>
        <a:sym typeface="Lucida Grande"/>
      </a:defRPr>
    </a:lvl1pPr>
    <a:lvl2pPr indent="228600" defTabSz="431800" latinLnBrk="0">
      <a:defRPr>
        <a:latin typeface="+mn-lt"/>
        <a:ea typeface="+mn-ea"/>
        <a:cs typeface="+mn-cs"/>
        <a:sym typeface="Lucida Grande"/>
      </a:defRPr>
    </a:lvl2pPr>
    <a:lvl3pPr indent="457200" defTabSz="431800" latinLnBrk="0">
      <a:defRPr>
        <a:latin typeface="+mn-lt"/>
        <a:ea typeface="+mn-ea"/>
        <a:cs typeface="+mn-cs"/>
        <a:sym typeface="Lucida Grande"/>
      </a:defRPr>
    </a:lvl3pPr>
    <a:lvl4pPr indent="685800" defTabSz="431800" latinLnBrk="0">
      <a:defRPr>
        <a:latin typeface="+mn-lt"/>
        <a:ea typeface="+mn-ea"/>
        <a:cs typeface="+mn-cs"/>
        <a:sym typeface="Lucida Grande"/>
      </a:defRPr>
    </a:lvl4pPr>
    <a:lvl5pPr indent="914400" defTabSz="431800" latinLnBrk="0">
      <a:defRPr>
        <a:latin typeface="+mn-lt"/>
        <a:ea typeface="+mn-ea"/>
        <a:cs typeface="+mn-cs"/>
        <a:sym typeface="Lucida Grande"/>
      </a:defRPr>
    </a:lvl5pPr>
    <a:lvl6pPr indent="1143000" defTabSz="431800" latinLnBrk="0">
      <a:defRPr>
        <a:latin typeface="+mn-lt"/>
        <a:ea typeface="+mn-ea"/>
        <a:cs typeface="+mn-cs"/>
        <a:sym typeface="Lucida Grande"/>
      </a:defRPr>
    </a:lvl6pPr>
    <a:lvl7pPr indent="1371600" defTabSz="431800" latinLnBrk="0">
      <a:defRPr>
        <a:latin typeface="+mn-lt"/>
        <a:ea typeface="+mn-ea"/>
        <a:cs typeface="+mn-cs"/>
        <a:sym typeface="Lucida Grande"/>
      </a:defRPr>
    </a:lvl7pPr>
    <a:lvl8pPr indent="1600200" defTabSz="431800" latinLnBrk="0">
      <a:defRPr>
        <a:latin typeface="+mn-lt"/>
        <a:ea typeface="+mn-ea"/>
        <a:cs typeface="+mn-cs"/>
        <a:sym typeface="Lucida Grande"/>
      </a:defRPr>
    </a:lvl8pPr>
    <a:lvl9pPr indent="1828800" defTabSz="431800" latinLnBrk="0">
      <a:defRPr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2pPr marL="3726744" indent="-2469444">
              <a:lnSpc>
                <a:spcPct val="100000"/>
              </a:lnSpc>
              <a:defRPr sz="20000"/>
            </a:lvl2pPr>
            <a:lvl3pPr marL="4780843" indent="-2469443">
              <a:lnSpc>
                <a:spcPct val="100000"/>
              </a:lnSpc>
              <a:defRPr sz="20000"/>
            </a:lvl3pPr>
            <a:lvl4pPr marL="4836304" indent="-2728104">
              <a:lnSpc>
                <a:spcPct val="100000"/>
              </a:lnSpc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304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defRPr sz="14400"/>
            </a:lvl2pPr>
            <a:lvl3pPr marL="4089399" indent="-1777999">
              <a:lnSpc>
                <a:spcPct val="100000"/>
              </a:lnSpc>
              <a:defRPr sz="14400"/>
            </a:lvl3pPr>
            <a:lvl4pPr marL="4072434" indent="-1964234">
              <a:lnSpc>
                <a:spcPct val="100000"/>
              </a:lnSpc>
              <a:buBlip>
                <a:blip r:embed="rId2"/>
              </a:buBlip>
              <a:defRPr sz="14400"/>
            </a:lvl4pPr>
            <a:lvl5pPr marL="4656638" indent="-1964238">
              <a:lnSpc>
                <a:spcPct val="100000"/>
              </a:lnSpc>
              <a:buBlip>
                <a:blip r:embed="rId2"/>
              </a:buBlip>
              <a:defRPr sz="1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35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spcBef>
                <a:spcPts val="3400"/>
              </a:spcBef>
              <a:buSzPct val="75000"/>
              <a:buChar char="•"/>
            </a:lvl2pPr>
            <a:lvl3pPr marL="3496733" indent="-1185333">
              <a:spcBef>
                <a:spcPts val="3400"/>
              </a:spcBef>
              <a:buSzPct val="75000"/>
              <a:buChar char="•"/>
            </a:lvl3pPr>
            <a:lvl4pPr marL="3417689" indent="-1309489">
              <a:spcBef>
                <a:spcPts val="3400"/>
              </a:spcBef>
              <a:buSzPct val="43000"/>
              <a:buBlip>
                <a:blip r:embed="rId2"/>
              </a:buBlip>
            </a:lvl4pPr>
            <a:lvl5pPr marL="4001892" indent="-1309492">
              <a:spcBef>
                <a:spcPts val="3400"/>
              </a:spcBef>
              <a:buSzPct val="43000"/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36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Other </a:t>
            </a:r>
            <a:r>
              <a:rPr sz="15000">
                <a:latin typeface="Times New Roman"/>
                <a:ea typeface="Times New Roman"/>
                <a:cs typeface="Times New Roman"/>
                <a:sym typeface="Times New Roman"/>
              </a:rPr>
              <a:t>μι</a:t>
            </a:r>
            <a:r>
              <a:t> Verbs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ἀναστήσομεν</a:t>
            </a:r>
          </a:p>
        </p:txBody>
      </p:sp>
      <p:sp>
        <p:nvSpPr>
          <p:cNvPr id="79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ἔστηκεν</a:t>
            </a:r>
          </a:p>
        </p:txBody>
      </p:sp>
      <p:sp>
        <p:nvSpPr>
          <p:cNvPr id="82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ἴδε ὁ τόπος </a:t>
            </a:r>
            <a:br/>
            <a:r>
              <a:t>ὅπου ἔθηκαν αὐτόν.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 ἑστήκατε βλέποντες </a:t>
            </a:r>
            <a:br/>
            <a:r>
              <a:t>εἰς τὸν οὐρανόν;</a:t>
            </a:r>
          </a:p>
        </p:txBody>
      </p:sp>
      <p:sp>
        <p:nvSpPr>
          <p:cNvPr id="88" name="Shape 1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οὐ δύναται σταθῆναι </a:t>
            </a:r>
            <a:br/>
            <a:r>
              <a:t>ἡ βασιλεία ἐκείνη.</a:t>
            </a:r>
          </a:p>
        </p:txBody>
      </p:sp>
      <p:sp>
        <p:nvSpPr>
          <p:cNvPr id="91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ἵνα τις τὴν ψυχὴν αὐτοῦ θῇ ὑπὲρ τῶν φίλων  </a:t>
            </a:r>
            <a:r>
              <a:rPr>
                <a:solidFill>
                  <a:srgbClr val="959AA2"/>
                </a:solidFill>
              </a:rPr>
              <a:t>(friend)</a:t>
            </a:r>
            <a:r>
              <a:t> </a:t>
            </a:r>
            <a:r>
              <a:t>αὐτοῦ.</a:t>
            </a:r>
          </a:p>
        </p:txBody>
      </p:sp>
      <p:sp>
        <p:nvSpPr>
          <p:cNvPr id="94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ἀναγαγὼν αὐτὸν </a:t>
            </a:r>
            <a:br/>
            <a:r>
              <a:t>ἔδειξεν αὐτῷ </a:t>
            </a:r>
            <a:br/>
            <a:r>
              <a:t>πάσας τὰς βασιλείας</a:t>
            </a:r>
          </a:p>
        </p:txBody>
      </p:sp>
      <p:sp>
        <p:nvSpPr>
          <p:cNvPr id="97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πῶς οὖν σταθήσεται </a:t>
            </a:r>
            <a:br/>
            <a:r>
              <a:t>ἡ βασιλεία αὐτοῦ;</a:t>
            </a:r>
          </a:p>
        </p:txBody>
      </p:sp>
      <p:sp>
        <p:nvSpPr>
          <p:cNvPr id="100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ἔφη αὐτῷ, </a:t>
            </a:r>
            <a:br/>
            <a:r>
              <a:t>ἀγαπήσεις κύριον </a:t>
            </a:r>
            <a:br/>
            <a:r>
              <a:t>τὸν θεόν σου.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θήσω τὸ πνεῦμά μου ἐπ᾽ αὐτόν.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τίθετε</a:t>
            </a:r>
          </a:p>
        </p:txBody>
      </p:sp>
      <p:sp>
        <p:nvSpPr>
          <p:cNvPr id="55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ἀπεκρίθησαν οὖν οἱ Ἰουδαῖοι </a:t>
            </a:r>
            <a:br/>
            <a:r>
              <a:t>καὶ εἶπαν αὐτῷ, </a:t>
            </a:r>
            <a:br/>
            <a:r>
              <a:t>τί σημεῖον δεικνύεις ἡμῖν ὅτι ταῦτα ποιεῖς;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000"/>
            </a:pPr>
            <a:r>
              <a:t>τότε παραλαμβάνει </a:t>
            </a:r>
            <a:r>
              <a:rPr>
                <a:solidFill>
                  <a:srgbClr val="959AA2"/>
                </a:solidFill>
              </a:rPr>
              <a:t>(he/she/it took)</a:t>
            </a:r>
            <a:r>
              <a:t> αὐτὸν </a:t>
            </a:r>
            <a:br/>
            <a:r>
              <a:t>ὁ διάβολος </a:t>
            </a:r>
            <a:r>
              <a:rPr>
                <a:solidFill>
                  <a:srgbClr val="959AA2"/>
                </a:solidFill>
              </a:rPr>
              <a:t>(devil)</a:t>
            </a:r>
            <a:r>
              <a:t> εἰς τὴν ἁγίαν πόλιν </a:t>
            </a:r>
            <a:br/>
            <a:r>
              <a:t>καὶ ἔστησεν αὐτὸν ἐπὶ τὸ πτερύγιον </a:t>
            </a:r>
            <a:r>
              <a:rPr>
                <a:solidFill>
                  <a:srgbClr val="959AA2"/>
                </a:solidFill>
              </a:rPr>
              <a:t>(highest point)</a:t>
            </a:r>
            <a:r>
              <a:t> τοῦ ἱεροῦ.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ἐγώ εἰμι ὁ ποιμὴν </a:t>
            </a:r>
            <a:r>
              <a:rPr>
                <a:solidFill>
                  <a:srgbClr val="A7A7A7"/>
                </a:solidFill>
              </a:rPr>
              <a:t>(shepherd)</a:t>
            </a:r>
            <a:r>
              <a:t> ὁ καλός· </a:t>
            </a:r>
            <a:br/>
            <a:r>
              <a:t>ὁ ποιμὴν ὁ καλὸς τὴν ψυχὴν αὐτοῦ τίθησιν </a:t>
            </a:r>
            <a:br/>
            <a:r>
              <a:t>ὑπὲρ τῶν προβάτων </a:t>
            </a:r>
            <a:r>
              <a:rPr>
                <a:solidFill>
                  <a:srgbClr val="A7A7A7"/>
                </a:solidFill>
              </a:rPr>
              <a:t>(sheep)</a:t>
            </a:r>
            <a:r>
              <a:t>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ἔγραψεν δὲ καὶ τίτλον </a:t>
            </a:r>
            <a:r>
              <a:rPr>
                <a:solidFill>
                  <a:srgbClr val="959AA2"/>
                </a:solidFill>
              </a:rPr>
              <a:t>(inscription)</a:t>
            </a:r>
            <a:r>
              <a:t> </a:t>
            </a:r>
            <a:br/>
            <a:r>
              <a:t>ὁ Πιλᾶτος καὶ ἔθηκεν ἐπὶ τοῦ σταυροῦ </a:t>
            </a:r>
            <a:r>
              <a:rPr>
                <a:solidFill>
                  <a:srgbClr val="959AA2"/>
                </a:solidFill>
              </a:rPr>
              <a:t>(cross)</a:t>
            </a:r>
            <a:r>
              <a:t>· ἦν δὲ γεγραμμένον, Ἰησοῦς </a:t>
            </a:r>
            <a:br/>
            <a:r>
              <a:t>ὁ Ναζωραῖος ὁ βασιλεὺς τῶν Ἰουδαίων.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εἰπέ μοι ποῦ </a:t>
            </a:r>
            <a:r>
              <a:rPr>
                <a:solidFill>
                  <a:srgbClr val="A7A7A7"/>
                </a:solidFill>
              </a:rPr>
              <a:t>(where)</a:t>
            </a:r>
            <a:r>
              <a:t> ἔθηκας αὐτόν, </a:t>
            </a:r>
            <a:br/>
            <a:r>
              <a:t>κἀγὼ αὐτὸν ἀρῶ.</a:t>
            </a:r>
          </a:p>
        </p:txBody>
      </p:sp>
      <p:sp>
        <p:nvSpPr>
          <p:cNvPr id="121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ἔστησαν ἐπὶ τοὺς πόδας αὐτῶν, </a:t>
            </a:r>
            <a:br/>
            <a:r>
              <a:t>καὶ φόβος μέγας ἔπεσεν  </a:t>
            </a:r>
            <a:br/>
            <a:r>
              <a:t>ἐπὶ τοὺς θεωροῦντας αὐτούς.</a:t>
            </a:r>
          </a:p>
        </p:txBody>
      </p:sp>
      <p:sp>
        <p:nvSpPr>
          <p:cNvPr id="124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ἰδοὺ ἕστηκα ἐπὶ τὴν θύραν </a:t>
            </a:r>
            <a:r>
              <a:rPr>
                <a:solidFill>
                  <a:srgbClr val="959AA2"/>
                </a:solidFill>
              </a:rPr>
              <a:t>(door)</a:t>
            </a:r>
            <a:r>
              <a:t> καὶ κρούω </a:t>
            </a:r>
            <a:r>
              <a:rPr>
                <a:solidFill>
                  <a:srgbClr val="959AA2"/>
                </a:solidFill>
              </a:rPr>
              <a:t>(I knock)</a:t>
            </a:r>
            <a:r>
              <a:t>· ἐάν τις ἀκούσῃ τῆς φωνῆς μου καὶ ἀνοίξῃ τὴν θύραν, εἰσελεύσομαι πρὸς αὐτὸν </a:t>
            </a:r>
            <a:br/>
            <a:r>
              <a:t>καὶ δειπνήσω </a:t>
            </a:r>
            <a:r>
              <a:rPr>
                <a:solidFill>
                  <a:srgbClr val="959AA2"/>
                </a:solidFill>
              </a:rPr>
              <a:t>(I will eat)</a:t>
            </a:r>
            <a:r>
              <a:t> μετ᾽ αὐτοῦ </a:t>
            </a:r>
            <a:br/>
            <a:r>
              <a:t>καὶ αὐτὸς μετ᾽ ἐμοῦ.</a:t>
            </a:r>
          </a:p>
        </p:txBody>
      </p:sp>
      <p:sp>
        <p:nvSpPr>
          <p:cNvPr id="127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οὕτως γὰρ ἐντέταλται </a:t>
            </a:r>
            <a:r>
              <a:rPr>
                <a:solidFill>
                  <a:srgbClr val="959AA2"/>
                </a:solidFill>
              </a:rPr>
              <a:t>(he/she/it has commanded)</a:t>
            </a:r>
            <a:r>
              <a:t> ἡμῖν ὁ κύριος, </a:t>
            </a:r>
            <a:br/>
            <a:r>
              <a:t>τέθεικά σε εἰς φῶς ἐθνῶν τοῦ εἶναί σε </a:t>
            </a:r>
            <a:br/>
            <a:r>
              <a:t>εἰς σωτηρίαν </a:t>
            </a:r>
            <a:r>
              <a:rPr>
                <a:solidFill>
                  <a:srgbClr val="959AA2"/>
                </a:solidFill>
              </a:rPr>
              <a:t>(salvation)</a:t>
            </a:r>
            <a:r>
              <a:t> ἕως ἐσχάτου τῆς γῆς.</a:t>
            </a:r>
          </a:p>
        </p:txBody>
      </p:sp>
      <p:sp>
        <p:nvSpPr>
          <p:cNvPr id="130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ἐθεάσαντο </a:t>
            </a:r>
            <a:r>
              <a:rPr>
                <a:solidFill>
                  <a:srgbClr val="959AA2"/>
                </a:solidFill>
              </a:rPr>
              <a:t>(they saw)</a:t>
            </a:r>
            <a:r>
              <a:t> τὸ μνημεῖον </a:t>
            </a:r>
            <a:r>
              <a:rPr>
                <a:solidFill>
                  <a:srgbClr val="959AA2"/>
                </a:solidFill>
              </a:rPr>
              <a:t>(tomb)</a:t>
            </a:r>
            <a:r>
              <a:t> καὶ ὡς ἐτέθη τὸ σῶμα αὐτοῦ.</a:t>
            </a:r>
          </a:p>
        </p:txBody>
      </p:sp>
      <p:sp>
        <p:nvSpPr>
          <p:cNvPr id="133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7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ἐζήτουν αὐτὸν εἰσενεγκεῖν </a:t>
            </a:r>
            <a:r>
              <a:rPr>
                <a:solidFill>
                  <a:srgbClr val="959AA2"/>
                </a:solidFill>
              </a:rPr>
              <a:t>(to bring)</a:t>
            </a:r>
            <a:r>
              <a:t> καὶ θεῖναι αὐτὸν ἐνώπιον αὐτοῦ.</a:t>
            </a:r>
          </a:p>
        </p:txBody>
      </p:sp>
      <p:sp>
        <p:nvSpPr>
          <p:cNvPr id="136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ἵστησι</a:t>
            </a:r>
          </a:p>
        </p:txBody>
      </p:sp>
      <p:sp>
        <p:nvSpPr>
          <p:cNvPr id="58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τρέχει </a:t>
            </a:r>
            <a:r>
              <a:rPr>
                <a:solidFill>
                  <a:srgbClr val="959AA2"/>
                </a:solidFill>
              </a:rPr>
              <a:t>(he/she/it runs)</a:t>
            </a:r>
            <a:r>
              <a:t> οὖν καὶ ἔρχεται πρὸς Σίμωνα Πέτρον καὶ πρὸς τὸν ἄλλον μαθητὴν </a:t>
            </a:r>
            <a:br/>
            <a:r>
              <a:t>ὃν ἐφίλει ὁ Ἰησοῦς καὶ λέγει αὐτοῖς, </a:t>
            </a:r>
            <a:br/>
            <a:r>
              <a:t>ἦραν τὸν κύριον ἐκ τοῦ μνημείου (tomb) καὶ οὐκ οἴδαμεν ποῦ ἔθηκαν αὐτόν.</a:t>
            </a:r>
          </a:p>
        </p:txBody>
      </p:sp>
      <p:sp>
        <p:nvSpPr>
          <p:cNvPr id="139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δι᾽ οὗ καὶ τὴν προσαγωγὴν </a:t>
            </a:r>
            <a:r>
              <a:rPr>
                <a:solidFill>
                  <a:srgbClr val="959AA2"/>
                </a:solidFill>
              </a:rPr>
              <a:t>(access)</a:t>
            </a:r>
            <a:r>
              <a:t> ἐσχήκαμεν τῇ πίστει εἰς τὴν χάριν ταύτην </a:t>
            </a:r>
            <a:br/>
            <a:r>
              <a:t>ἐν ᾗ ἑστήκαμεν καὶ καυχώμεθα </a:t>
            </a:r>
            <a:r>
              <a:rPr>
                <a:solidFill>
                  <a:srgbClr val="959AA2"/>
                </a:solidFill>
              </a:rPr>
              <a:t>(we boast)</a:t>
            </a:r>
            <a:r>
              <a:t> ἐπ᾽ ἐλπίδι τῆς δόξης τοῦ θεοῦ.</a:t>
            </a:r>
          </a:p>
        </p:txBody>
      </p:sp>
      <p:sp>
        <p:nvSpPr>
          <p:cNvPr id="142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ἡ δὲ ἐλπὶς οὐ καταισχύνει, ὅτι ἡ ἀγάπη </a:t>
            </a:r>
            <a:br/>
            <a:r>
              <a:t>τοῦ θεοῦ ἐκκέχυται ἐν ταῖς καρδίαις ἡμῶν διὰ πνεύματος ἁγίου τοῦ δοθέντος ἡμῖν.</a:t>
            </a:r>
          </a:p>
        </p:txBody>
      </p:sp>
      <p:sp>
        <p:nvSpPr>
          <p:cNvPr id="145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75"/>
          <p:cNvSpPr txBox="1"/>
          <p:nvPr>
            <p:ph type="body" idx="1"/>
          </p:nvPr>
        </p:nvSpPr>
        <p:spPr>
          <a:xfrm>
            <a:off x="1257300" y="3276600"/>
            <a:ext cx="21907500" cy="9886058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defTabSz="628269">
              <a:spcBef>
                <a:spcPts val="3400"/>
              </a:spcBef>
              <a:defRPr sz="9312"/>
            </a:pPr>
            <a:r>
              <a:t>οὐχ ὑμεῖς με ἐξελέξασθε </a:t>
            </a:r>
            <a:r>
              <a:rPr>
                <a:solidFill>
                  <a:srgbClr val="A7A7A7"/>
                </a:solidFill>
              </a:rPr>
              <a:t>(you chose)</a:t>
            </a:r>
            <a:r>
              <a:t>, ἀλλ᾽ ἐγὼ ἐξελεξάμην </a:t>
            </a:r>
            <a:r>
              <a:rPr>
                <a:solidFill>
                  <a:srgbClr val="A7A7A7"/>
                </a:solidFill>
              </a:rPr>
              <a:t>(I chose)</a:t>
            </a:r>
            <a:r>
              <a:t> ὑμᾶς καὶ ἔθηκα ὑμᾶς ἵνα ὑμεῖς ὑπάγητε καὶ καρπὸν φέρητε καὶ ὁ καρπὸς ὑμῶν μένῃ, ἵνα ὅ τι ἂν αἰτήσητε τὸν πατέρα ἐν τῷ ὀνόματί μου δῷ ὑμῖν.</a:t>
            </a:r>
          </a:p>
        </p:txBody>
      </p:sp>
      <p:sp>
        <p:nvSpPr>
          <p:cNvPr id="148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75"/>
          <p:cNvSpPr txBox="1"/>
          <p:nvPr>
            <p:ph type="body" idx="1"/>
          </p:nvPr>
        </p:nvSpPr>
        <p:spPr>
          <a:xfrm>
            <a:off x="1257300" y="3276600"/>
            <a:ext cx="21907500" cy="9886058"/>
          </a:xfrm>
          <a:prstGeom prst="rect">
            <a:avLst/>
          </a:prstGeom>
        </p:spPr>
        <p:txBody>
          <a:bodyPr/>
          <a:lstStyle/>
          <a:p>
            <a:pPr/>
            <a:r>
              <a:t>εἶπεν δὲ πρὸς αὐτούς, </a:t>
            </a:r>
            <a:br/>
            <a:r>
              <a:t>οὐχ ὑμῶν ἐστιν γνῶναι χρόνους ἢ καιροὺς οὓς ὁ πατὴρ ἔθετο ἐν τῇ ἰδίᾳ ἐξουσίᾳ.</a:t>
            </a:r>
          </a:p>
        </p:txBody>
      </p:sp>
      <p:sp>
        <p:nvSpPr>
          <p:cNvPr id="151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75"/>
          <p:cNvSpPr txBox="1"/>
          <p:nvPr>
            <p:ph type="body" idx="1"/>
          </p:nvPr>
        </p:nvSpPr>
        <p:spPr>
          <a:xfrm>
            <a:off x="1257300" y="3276600"/>
            <a:ext cx="21907500" cy="9886058"/>
          </a:xfrm>
          <a:prstGeom prst="rect">
            <a:avLst/>
          </a:prstGeom>
        </p:spPr>
        <p:txBody>
          <a:bodyPr/>
          <a:lstStyle/>
          <a:p>
            <a:pPr/>
            <a:r>
              <a:t>ἀπεκρίθη αὐτοῖς ὁ Ἰωάννης λέγων, </a:t>
            </a:r>
            <a:br/>
            <a:r>
              <a:t>ἐγὼ βαπτίζω ἐν ὕδατι· </a:t>
            </a:r>
            <a:br/>
            <a:r>
              <a:t>μέσος ὑμῶν ἕστηκεν ὃν ὑμεῖς οὐκ οἴδατε.</a:t>
            </a:r>
          </a:p>
        </p:txBody>
      </p:sp>
      <p:sp>
        <p:nvSpPr>
          <p:cNvPr id="154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μείζονα ταύτης ἀγάπην οὐδεὶς ἔχει, </a:t>
            </a:r>
            <a:br/>
            <a:r>
              <a:t>ἵνα τις τὴν ψυχὴν αὐτοῦ θῇ </a:t>
            </a:r>
            <a:br/>
            <a:r>
              <a:t>ὑπὲρ τῶν φίλων αὐτοῦ.</a:t>
            </a:r>
          </a:p>
        </p:txBody>
      </p:sp>
      <p:sp>
        <p:nvSpPr>
          <p:cNvPr id="157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75"/>
          <p:cNvSpPr txBox="1"/>
          <p:nvPr>
            <p:ph type="body" idx="1"/>
          </p:nvPr>
        </p:nvSpPr>
        <p:spPr>
          <a:xfrm>
            <a:off x="1257300" y="3276600"/>
            <a:ext cx="21907500" cy="9886058"/>
          </a:xfrm>
          <a:prstGeom prst="rect">
            <a:avLst/>
          </a:prstGeom>
        </p:spPr>
        <p:txBody>
          <a:bodyPr/>
          <a:lstStyle/>
          <a:p>
            <a:pPr/>
            <a:r>
              <a:t>εἰ δὲ καὶ ὁ σατανᾶς ἐφ᾽ ἑαυτὸν διεμερίσθη </a:t>
            </a:r>
            <a:r>
              <a:rPr>
                <a:solidFill>
                  <a:srgbClr val="A7A7A7"/>
                </a:solidFill>
              </a:rPr>
              <a:t>(he/she/it is divided)</a:t>
            </a:r>
            <a:r>
              <a:t>, πῶς σταθήσεται </a:t>
            </a:r>
            <a:br/>
            <a:r>
              <a:t>ἡ βασιλεία αὐτοῦ; ὅτι λέγετε ἐν Βεελζεβοὺλ ἐκβάλλειν με τὰ δαιμόνια.</a:t>
            </a:r>
          </a:p>
        </p:txBody>
      </p:sp>
      <p:sp>
        <p:nvSpPr>
          <p:cNvPr id="160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75"/>
          <p:cNvSpPr txBox="1"/>
          <p:nvPr>
            <p:ph type="body" idx="1"/>
          </p:nvPr>
        </p:nvSpPr>
        <p:spPr>
          <a:xfrm>
            <a:off x="1257300" y="3276600"/>
            <a:ext cx="21907500" cy="9886058"/>
          </a:xfrm>
          <a:prstGeom prst="rect">
            <a:avLst/>
          </a:prstGeom>
        </p:spPr>
        <p:txBody>
          <a:bodyPr/>
          <a:lstStyle/>
          <a:p>
            <a:pPr/>
            <a:r>
              <a:t>ταῦτα δὲ αὐτῶν λαλούντων αὐτὸς ἔστη </a:t>
            </a:r>
            <a:br/>
            <a:r>
              <a:t>ἐν μέσῳ αὐτῶν καὶ λέγει αὐτοῖς, </a:t>
            </a:r>
            <a:br/>
            <a:r>
              <a:t>εἰρήνη ὑμῖν.</a:t>
            </a:r>
          </a:p>
        </p:txBody>
      </p:sp>
      <p:sp>
        <p:nvSpPr>
          <p:cNvPr id="163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ἐὰν ἱστῶμεν ἐπὶ τῇ ὁδῷ τῶν ἁμαρτανόντων, οὐ δεξόμεθα τὴν χάριν τοῦ θεοῦ.</a:t>
            </a:r>
          </a:p>
        </p:txBody>
      </p:sp>
      <p:sp>
        <p:nvSpPr>
          <p:cNvPr id="166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θήσω</a:t>
            </a:r>
          </a:p>
        </p:txBody>
      </p:sp>
      <p:sp>
        <p:nvSpPr>
          <p:cNvPr id="61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ἐπεὶ γινώσκομεν νῦν τὴν Ἑλληνικὴν γλῶσσαν, ἀνοίξαντες τὴν καινὴν διαθήκην διδασκώμεθα νῦν κηρύσσειν </a:t>
            </a:r>
            <a:br/>
            <a:r>
              <a:t>τοὺς λόγους τῆς ἀληθείας.</a:t>
            </a:r>
          </a:p>
        </p:txBody>
      </p:sp>
      <p:sp>
        <p:nvSpPr>
          <p:cNvPr id="169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ἔστησεν</a:t>
            </a:r>
          </a:p>
        </p:txBody>
      </p:sp>
      <p:sp>
        <p:nvSpPr>
          <p:cNvPr id="64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τιθέντες</a:t>
            </a:r>
          </a:p>
        </p:txBody>
      </p:sp>
      <p:sp>
        <p:nvSpPr>
          <p:cNvPr id="67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ἐτέθη</a:t>
            </a:r>
          </a:p>
        </p:txBody>
      </p:sp>
      <p:sp>
        <p:nvSpPr>
          <p:cNvPr id="70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σταθείς</a:t>
            </a:r>
          </a:p>
        </p:txBody>
      </p:sp>
      <p:sp>
        <p:nvSpPr>
          <p:cNvPr id="73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ἀφῆκας</a:t>
            </a:r>
          </a:p>
        </p:txBody>
      </p:sp>
      <p:sp>
        <p:nvSpPr>
          <p:cNvPr id="76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