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066800" marR="0" indent="-177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1066800" marR="0" indent="457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1066800" marR="0" indent="1041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1066800" marR="0" indent="16256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1066800" marR="0" indent="1981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1066800" marR="0" indent="233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1066800" marR="0" indent="2692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1066800" marR="0" indent="30480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5F3E0C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F3E0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+mn-lt"/>
        <a:ea typeface="+mn-ea"/>
        <a:cs typeface="+mn-cs"/>
        <a:sym typeface="Lucida Grande"/>
      </a:defRPr>
    </a:lvl1pPr>
    <a:lvl2pPr indent="228600" defTabSz="431800" latinLnBrk="0">
      <a:defRPr>
        <a:latin typeface="+mn-lt"/>
        <a:ea typeface="+mn-ea"/>
        <a:cs typeface="+mn-cs"/>
        <a:sym typeface="Lucida Grande"/>
      </a:defRPr>
    </a:lvl2pPr>
    <a:lvl3pPr indent="457200" defTabSz="431800" latinLnBrk="0">
      <a:defRPr>
        <a:latin typeface="+mn-lt"/>
        <a:ea typeface="+mn-ea"/>
        <a:cs typeface="+mn-cs"/>
        <a:sym typeface="Lucida Grande"/>
      </a:defRPr>
    </a:lvl3pPr>
    <a:lvl4pPr indent="685800" defTabSz="431800" latinLnBrk="0">
      <a:defRPr>
        <a:latin typeface="+mn-lt"/>
        <a:ea typeface="+mn-ea"/>
        <a:cs typeface="+mn-cs"/>
        <a:sym typeface="Lucida Grande"/>
      </a:defRPr>
    </a:lvl4pPr>
    <a:lvl5pPr indent="914400" defTabSz="431800" latinLnBrk="0">
      <a:defRPr>
        <a:latin typeface="+mn-lt"/>
        <a:ea typeface="+mn-ea"/>
        <a:cs typeface="+mn-cs"/>
        <a:sym typeface="Lucida Grande"/>
      </a:defRPr>
    </a:lvl5pPr>
    <a:lvl6pPr indent="1143000" defTabSz="431800" latinLnBrk="0">
      <a:defRPr>
        <a:latin typeface="+mn-lt"/>
        <a:ea typeface="+mn-ea"/>
        <a:cs typeface="+mn-cs"/>
        <a:sym typeface="Lucida Grande"/>
      </a:defRPr>
    </a:lvl6pPr>
    <a:lvl7pPr indent="1371600" defTabSz="431800" latinLnBrk="0">
      <a:defRPr>
        <a:latin typeface="+mn-lt"/>
        <a:ea typeface="+mn-ea"/>
        <a:cs typeface="+mn-cs"/>
        <a:sym typeface="Lucida Grande"/>
      </a:defRPr>
    </a:lvl7pPr>
    <a:lvl8pPr indent="1600200" defTabSz="431800" latinLnBrk="0">
      <a:defRPr>
        <a:latin typeface="+mn-lt"/>
        <a:ea typeface="+mn-ea"/>
        <a:cs typeface="+mn-cs"/>
        <a:sym typeface="Lucida Grande"/>
      </a:defRPr>
    </a:lvl8pPr>
    <a:lvl9pPr indent="1828800" defTabSz="431800" latinLnBrk="0">
      <a:defRPr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2pPr marL="3726744" indent="-2469444">
              <a:lnSpc>
                <a:spcPct val="100000"/>
              </a:lnSpc>
              <a:defRPr sz="20000"/>
            </a:lvl2pPr>
            <a:lvl3pPr marL="4780843" indent="-2469443">
              <a:lnSpc>
                <a:spcPct val="100000"/>
              </a:lnSpc>
              <a:defRPr sz="20000"/>
            </a:lvl3pPr>
            <a:lvl4pPr marL="4836304" indent="-2728104">
              <a:lnSpc>
                <a:spcPct val="100000"/>
              </a:lnSpc>
              <a:buBlip>
                <a:blip r:embed="rId2"/>
              </a:buBlip>
              <a:defRPr sz="20000"/>
            </a:lvl4pPr>
            <a:lvl5pPr marL="5420508" indent="-2728108">
              <a:lnSpc>
                <a:spcPct val="100000"/>
              </a:lnSpc>
              <a:buBlip>
                <a:blip r:embed="rId2"/>
              </a:buBlip>
              <a:defRPr sz="20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9297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3035300" indent="-1778000">
              <a:lnSpc>
                <a:spcPct val="100000"/>
              </a:lnSpc>
              <a:defRPr sz="14400"/>
            </a:lvl2pPr>
            <a:lvl3pPr marL="4089399" indent="-1777999">
              <a:lnSpc>
                <a:spcPct val="100000"/>
              </a:lnSpc>
              <a:defRPr sz="14400"/>
            </a:lvl3pPr>
            <a:lvl4pPr marL="4072434" indent="-1964234">
              <a:lnSpc>
                <a:spcPct val="100000"/>
              </a:lnSpc>
              <a:buBlip>
                <a:blip r:embed="rId2"/>
              </a:buBlip>
              <a:defRPr sz="14400"/>
            </a:lvl4pPr>
            <a:lvl5pPr marL="4656638" indent="-1964238">
              <a:lnSpc>
                <a:spcPct val="100000"/>
              </a:lnSpc>
              <a:buBlip>
                <a:blip r:embed="rId2"/>
              </a:buBlip>
              <a:defRPr sz="1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29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442633" indent="-1185333">
              <a:spcBef>
                <a:spcPts val="3400"/>
              </a:spcBef>
              <a:buSzPct val="75000"/>
              <a:buChar char="•"/>
            </a:lvl2pPr>
            <a:lvl3pPr marL="3496733" indent="-1185333">
              <a:spcBef>
                <a:spcPts val="3400"/>
              </a:spcBef>
              <a:buSzPct val="75000"/>
              <a:buChar char="•"/>
            </a:lvl3pPr>
            <a:lvl4pPr marL="3417689" indent="-1309489">
              <a:spcBef>
                <a:spcPts val="3400"/>
              </a:spcBef>
              <a:buSzPct val="43000"/>
              <a:buBlip>
                <a:blip r:embed="rId2"/>
              </a:buBlip>
            </a:lvl4pPr>
            <a:lvl5pPr marL="4001892" indent="-1309492">
              <a:spcBef>
                <a:spcPts val="3400"/>
              </a:spcBef>
              <a:buSzPct val="43000"/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889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1524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2108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26924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3048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34036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3759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41148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88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</a:t>
            </a:r>
            <a:r>
              <a:t>34</a:t>
            </a:r>
          </a:p>
        </p:txBody>
      </p:sp>
      <p:sp>
        <p:nvSpPr>
          <p:cNvPr id="52" name="Shape 89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Indicative of </a:t>
            </a:r>
            <a:r>
              <a:rPr sz="15000">
                <a:latin typeface="Times New Roman"/>
                <a:ea typeface="Times New Roman"/>
                <a:cs typeface="Times New Roman"/>
                <a:sym typeface="Times New Roman"/>
              </a:rPr>
              <a:t>δίδωμι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12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δώσω</a:t>
            </a:r>
          </a:p>
        </p:txBody>
      </p:sp>
      <p:sp>
        <p:nvSpPr>
          <p:cNvPr id="79" name="Shape 11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09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δέδωκαν</a:t>
            </a:r>
          </a:p>
        </p:txBody>
      </p:sp>
      <p:sp>
        <p:nvSpPr>
          <p:cNvPr id="82" name="Shape 1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12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θεὸς δίδωσιν </a:t>
            </a:r>
            <a:br/>
            <a:r>
              <a:t>αὐτῷ σῶμα.</a:t>
            </a:r>
          </a:p>
        </p:txBody>
      </p:sp>
      <p:sp>
        <p:nvSpPr>
          <p:cNvPr id="85" name="Shape 1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12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διὰ τοῦ πνεύματος δίδοται λόγος σοφίας.</a:t>
            </a:r>
          </a:p>
        </p:txBody>
      </p:sp>
      <p:sp>
        <p:nvSpPr>
          <p:cNvPr id="88" name="Shape 12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2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δώσομεν αὐτοῖς φαγεῖν;</a:t>
            </a:r>
          </a:p>
        </p:txBody>
      </p:sp>
      <p:sp>
        <p:nvSpPr>
          <p:cNvPr id="91" name="Shape 12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13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ἔδωκα αὐτῇ χρόνον.</a:t>
            </a:r>
          </a:p>
        </p:txBody>
      </p:sp>
      <p:sp>
        <p:nvSpPr>
          <p:cNvPr id="94" name="Shape 13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13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δώσουσιν σημεῖα μεγάλα.</a:t>
            </a:r>
          </a:p>
        </p:txBody>
      </p:sp>
      <p:sp>
        <p:nvSpPr>
          <p:cNvPr id="97" name="Shape 1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13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τὴν δόξαν τὴν ἐμήν, </a:t>
            </a:r>
            <a:br/>
            <a:r>
              <a:t>ἣν δέδωκάς μοι</a:t>
            </a:r>
          </a:p>
        </p:txBody>
      </p:sp>
      <p:sp>
        <p:nvSpPr>
          <p:cNvPr id="100" name="Shape 13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ἐδόθη μοι πᾶσα ἐξουσία.</a:t>
            </a:r>
          </a:p>
        </p:txBody>
      </p:sp>
      <p:sp>
        <p:nvSpPr>
          <p:cNvPr id="103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4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ἀποκριθεὶς εἶπεν αὐτοῖς, </a:t>
            </a:r>
            <a:br/>
            <a:r>
              <a:t>ὅτι ὑμῖν δέδοται γνῶναι τὰ μυστήρια </a:t>
            </a:r>
            <a:r>
              <a:rPr>
                <a:solidFill>
                  <a:srgbClr val="959AA2"/>
                </a:solidFill>
              </a:rPr>
              <a:t>(mysteries)</a:t>
            </a:r>
            <a:r>
              <a:t> τῆς βασιλείας τῶν οὐρανῶν, ἐκείνοις δὲ οὐ δέδοται.</a:t>
            </a:r>
          </a:p>
        </p:txBody>
      </p:sp>
      <p:sp>
        <p:nvSpPr>
          <p:cNvPr id="106" name="Shape 14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91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δίδωσι</a:t>
            </a:r>
          </a:p>
        </p:txBody>
      </p:sp>
      <p:sp>
        <p:nvSpPr>
          <p:cNvPr id="55" name="Shape 9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4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τὴν δύναμιν καὶ ἐξουσίαν αὐτῶν </a:t>
            </a:r>
            <a:br/>
            <a:r>
              <a:t>τῷ θηρίῳ </a:t>
            </a:r>
            <a:r>
              <a:rPr>
                <a:solidFill>
                  <a:srgbClr val="959AA2"/>
                </a:solidFill>
              </a:rPr>
              <a:t>(beast)</a:t>
            </a:r>
            <a:r>
              <a:t> διδόασιν.</a:t>
            </a:r>
          </a:p>
        </p:txBody>
      </p:sp>
      <p:sp>
        <p:nvSpPr>
          <p:cNvPr id="109" name="Shape 14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48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40000"/>
              </a:lnSpc>
              <a:defRPr sz="8000"/>
            </a:pPr>
            <a:r>
              <a:t>οἱ πατέρες ἡμῶν τὸ μάννα ἔφαγον ἐν τῇ ἐρήμῳ, καθώς ἐστιν γεγραμμένον, ἄρτον ἐκ τοῦ οὐρανοῦ ἔδωκεν αὐτοῖς φαγεῖν. εἶπεν οὖν αὐτοῖς ὁ Ἰησοῦς, ἀμὴν ἀμὴν λέγω ὑμῖν, οὐ Μωϋσῆς δέδωκεν ὑμῖν τὸν ἄρτον ἐκ τοῦ οὐρανοῦ, ἀλλ᾽ ὁ πατήρ μου δίδωσιν ὑμῖν τὸν ἄρτον ἐκ τοῦ οὐρανοῦ τὸν ἀληθινόν </a:t>
            </a:r>
            <a:r>
              <a:rPr>
                <a:solidFill>
                  <a:srgbClr val="959AA2"/>
                </a:solidFill>
              </a:rPr>
              <a:t>(true)</a:t>
            </a:r>
            <a:r>
              <a:t>.</a:t>
            </a:r>
          </a:p>
        </p:txBody>
      </p:sp>
      <p:sp>
        <p:nvSpPr>
          <p:cNvPr id="112" name="Shape 14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5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εἶπεν αὐτῷ ὁ διάβολος </a:t>
            </a:r>
            <a:r>
              <a:rPr>
                <a:solidFill>
                  <a:srgbClr val="959AA2"/>
                </a:solidFill>
              </a:rPr>
              <a:t>(devil)</a:t>
            </a:r>
            <a:r>
              <a:t>, </a:t>
            </a:r>
            <a:br/>
            <a:r>
              <a:t>σοὶ δώσω τὴν ἐξουσίαν ταύτην ἅπασαν  </a:t>
            </a:r>
            <a:br/>
            <a:r>
              <a:t>καὶ τὴν δόξαν αὐτῶν, ὅτι ἐμοὶ παραδέδοται καὶ ᾧ ἐὰν θέλω δίδωμι αὐτήν.</a:t>
            </a:r>
          </a:p>
        </p:txBody>
      </p:sp>
      <p:sp>
        <p:nvSpPr>
          <p:cNvPr id="115" name="Shape 15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5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νόμος διὰ Μωϋσέως ἐδόθη, </a:t>
            </a:r>
            <a:br/>
            <a:r>
              <a:t>ἡ χάρις καὶ ἡ ἀλήθεια </a:t>
            </a:r>
            <a:br/>
            <a:r>
              <a:t>διὰ Ἰησοῦ Χριστοῦ ἐγένετο.</a:t>
            </a:r>
          </a:p>
        </p:txBody>
      </p:sp>
      <p:sp>
        <p:nvSpPr>
          <p:cNvPr id="118" name="Shape 15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6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λοιποὶ ἔμφοβοι </a:t>
            </a:r>
            <a:r>
              <a:rPr>
                <a:solidFill>
                  <a:srgbClr val="959AA2"/>
                </a:solidFill>
              </a:rPr>
              <a:t>(terrified)</a:t>
            </a:r>
            <a:r>
              <a:t> ἐγένοντο </a:t>
            </a:r>
            <a:br/>
            <a:r>
              <a:t>καὶ ἔδωκαν δόξαν τῷ θεῷ τοῦ οὐρανοῦ.</a:t>
            </a:r>
          </a:p>
        </p:txBody>
      </p:sp>
      <p:sp>
        <p:nvSpPr>
          <p:cNvPr id="121" name="Shape 16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τὰ ῥήματα ἃ ἔδωκάς μοι δέδωκα αὐτοῖς, καὶ αὐτοὶ ἔλαβον καὶ ἔγνωσαν ἀληθῶς </a:t>
            </a:r>
            <a:r>
              <a:rPr>
                <a:solidFill>
                  <a:srgbClr val="959AA2"/>
                </a:solidFill>
              </a:rPr>
              <a:t>(truly)</a:t>
            </a:r>
            <a:r>
              <a:t> </a:t>
            </a:r>
            <a:br/>
            <a:r>
              <a:t>ὅτι παρὰ σοῦ ἐξῆλθον, </a:t>
            </a:r>
            <a:br/>
            <a:r>
              <a:t>καὶ ἐπίστευσαν ὅτι σύ με ἀπέστειλας.</a:t>
            </a:r>
          </a:p>
        </p:txBody>
      </p:sp>
      <p:sp>
        <p:nvSpPr>
          <p:cNvPr id="124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</a:t>
            </a:r>
            <a:r>
              <a:t>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βλέπετε οὖν πῶς ἀκούετε· ὃς ἂν γὰρ ἔχῃ, δοθήσεται αὐτῷ, καὶ ὃς ἂν μὴ ἔχῃ, </a:t>
            </a:r>
            <a:br/>
            <a:r>
              <a:t>καὶ ὃ δοκεῖ ἔχειν ἀρθήσεται ἀπ᾽ αὐτοῦ.</a:t>
            </a:r>
          </a:p>
        </p:txBody>
      </p:sp>
      <p:sp>
        <p:nvSpPr>
          <p:cNvPr id="127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εἰ οὖν ὑμεῖς πονηροὶ ὑπάρχοντες οἴδατε </a:t>
            </a:r>
            <a:br/>
            <a:r>
              <a:t>δόματα </a:t>
            </a:r>
            <a:r>
              <a:rPr>
                <a:solidFill>
                  <a:srgbClr val="959AA2"/>
                </a:solidFill>
              </a:rPr>
              <a:t>(gifts)</a:t>
            </a:r>
            <a:r>
              <a:t> ἀγαθὰ διδόναι </a:t>
            </a:r>
            <a:r>
              <a:rPr>
                <a:solidFill>
                  <a:srgbClr val="959AA2"/>
                </a:solidFill>
              </a:rPr>
              <a:t>(to give)</a:t>
            </a:r>
            <a:r>
              <a:t> </a:t>
            </a:r>
            <a:br/>
            <a:r>
              <a:t>τοῖς τέκνοις ὑμῶν, πόσῳ </a:t>
            </a:r>
            <a:r>
              <a:rPr>
                <a:solidFill>
                  <a:srgbClr val="959AA2"/>
                </a:solidFill>
              </a:rPr>
              <a:t>(how much)</a:t>
            </a:r>
            <a:r>
              <a:t> μᾶλλον </a:t>
            </a:r>
            <a:br/>
            <a:r>
              <a:t>ὁ πατὴρ ὁ ἐξ οὐρανοῦ δώσει πνεῦμα ἅγιον </a:t>
            </a:r>
            <a:br/>
            <a:r>
              <a:t>τοῖς αἰτοῦσιν αὐτόν.</a:t>
            </a:r>
          </a:p>
        </p:txBody>
      </p:sp>
      <p:sp>
        <p:nvSpPr>
          <p:cNvPr id="130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6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διὰ τοῦτο λέγω ὑμῖν ὅτι ἀρθήσεται </a:t>
            </a:r>
            <a:br/>
            <a:r>
              <a:t>ἀφ᾽ ὑμῶν ἡ βασιλεία τοῦ θεοῦ </a:t>
            </a:r>
            <a:br/>
            <a:r>
              <a:t>καὶ δοθήσεται ἔθνει </a:t>
            </a:r>
            <a:br/>
            <a:r>
              <a:t>ποιοῦντι τοὺς καρποὺς αὐτῆς.</a:t>
            </a:r>
          </a:p>
        </p:txBody>
      </p:sp>
      <p:sp>
        <p:nvSpPr>
          <p:cNvPr id="133" name="Shape 17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7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μὴ πιστεύοντες εἰς τὸν Ἰησοῦν </a:t>
            </a:r>
            <a:br/>
            <a:r>
              <a:t>ἀπώλεσαν τοὺς δὺο πύργους </a:t>
            </a:r>
            <a:r>
              <a:rPr>
                <a:solidFill>
                  <a:srgbClr val="959AA2"/>
                </a:solidFill>
              </a:rPr>
              <a:t>(towers)</a:t>
            </a:r>
            <a:r>
              <a:t>  </a:t>
            </a:r>
            <a:br/>
            <a:r>
              <a:t>ἐν τῇ μεγάλῃ πόλει ἵνα πρὸς τὴν γῆν πέσωσιν καὶ πολλοὶ ἀποθάνωσιν.</a:t>
            </a:r>
          </a:p>
        </p:txBody>
      </p:sp>
      <p:sp>
        <p:nvSpPr>
          <p:cNvPr id="136" name="Shape 17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94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ἔδωκαν</a:t>
            </a:r>
          </a:p>
        </p:txBody>
      </p:sp>
      <p:sp>
        <p:nvSpPr>
          <p:cNvPr id="58" name="Shape 9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τῶν ἀποστόλων εἰς τὸν ὅλον κόσμον ἀπελθόντων πολλοὶ ὄχλοι τὰς καρδίας αὐτῶν τῷ κυρίῳ ἔδωκαν διὰ τὸν λόγον </a:t>
            </a:r>
            <a:br/>
            <a:r>
              <a:t>τὸν κηρυχθέντα αὐτοῖς.</a:t>
            </a:r>
          </a:p>
        </p:txBody>
      </p:sp>
      <p:sp>
        <p:nvSpPr>
          <p:cNvPr id="139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100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δώσετε</a:t>
            </a:r>
          </a:p>
        </p:txBody>
      </p:sp>
      <p:sp>
        <p:nvSpPr>
          <p:cNvPr id="61" name="Shape 10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97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δέδωκεν</a:t>
            </a:r>
          </a:p>
        </p:txBody>
      </p:sp>
      <p:sp>
        <p:nvSpPr>
          <p:cNvPr id="64" name="Shape 9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115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ἐδόθη</a:t>
            </a:r>
          </a:p>
        </p:txBody>
      </p:sp>
      <p:sp>
        <p:nvSpPr>
          <p:cNvPr id="67" name="Shape 11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103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ἐδίδους</a:t>
            </a:r>
          </a:p>
        </p:txBody>
      </p:sp>
      <p:sp>
        <p:nvSpPr>
          <p:cNvPr id="70" name="Shape 10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διδόασι</a:t>
            </a:r>
          </a:p>
        </p:txBody>
      </p:sp>
      <p:sp>
        <p:nvSpPr>
          <p:cNvPr id="73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18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δέδοται</a:t>
            </a:r>
          </a:p>
        </p:txBody>
      </p:sp>
      <p:sp>
        <p:nvSpPr>
          <p:cNvPr id="76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