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066800" marR="0" indent="-177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1066800" marR="0" indent="457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1066800" marR="0" indent="1041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1066800" marR="0" indent="16256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1066800" marR="0" indent="19812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1066800" marR="0" indent="233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1066800" marR="0" indent="26924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1066800" marR="0" indent="30480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Tx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5F3E0C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F3E0C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CFD0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38100" cap="flat">
              <a:solidFill>
                <a:srgbClr val="5F3E0C"/>
              </a:solidFill>
              <a:prstDash val="solid"/>
              <a:round/>
            </a:ln>
          </a:top>
          <a:bottom>
            <a:ln w="127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F3E0C"/>
      </a:tcTxStyle>
      <a:tcStyle>
        <a:tcBdr>
          <a:left>
            <a:ln w="12700" cap="flat">
              <a:solidFill>
                <a:srgbClr val="5F3E0C"/>
              </a:solidFill>
              <a:prstDash val="solid"/>
              <a:round/>
            </a:ln>
          </a:left>
          <a:right>
            <a:ln w="12700" cap="flat">
              <a:solidFill>
                <a:srgbClr val="5F3E0C"/>
              </a:solidFill>
              <a:prstDash val="solid"/>
              <a:round/>
            </a:ln>
          </a:right>
          <a:top>
            <a:ln w="12700" cap="flat">
              <a:solidFill>
                <a:srgbClr val="5F3E0C"/>
              </a:solidFill>
              <a:prstDash val="solid"/>
              <a:round/>
            </a:ln>
          </a:top>
          <a:bottom>
            <a:ln w="38100" cap="flat">
              <a:solidFill>
                <a:srgbClr val="5F3E0C"/>
              </a:solidFill>
              <a:prstDash val="solid"/>
              <a:round/>
            </a:ln>
          </a:bottom>
          <a:insideH>
            <a:ln w="12700" cap="flat">
              <a:solidFill>
                <a:srgbClr val="5F3E0C"/>
              </a:solidFill>
              <a:prstDash val="solid"/>
              <a:round/>
            </a:ln>
          </a:insideH>
          <a:insideV>
            <a:ln w="12700" cap="flat">
              <a:solidFill>
                <a:srgbClr val="5F3E0C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+mn-lt"/>
        <a:ea typeface="+mn-ea"/>
        <a:cs typeface="+mn-cs"/>
        <a:sym typeface="Lucida Grande"/>
      </a:defRPr>
    </a:lvl1pPr>
    <a:lvl2pPr indent="228600" defTabSz="431800" latinLnBrk="0">
      <a:defRPr>
        <a:latin typeface="+mn-lt"/>
        <a:ea typeface="+mn-ea"/>
        <a:cs typeface="+mn-cs"/>
        <a:sym typeface="Lucida Grande"/>
      </a:defRPr>
    </a:lvl2pPr>
    <a:lvl3pPr indent="457200" defTabSz="431800" latinLnBrk="0">
      <a:defRPr>
        <a:latin typeface="+mn-lt"/>
        <a:ea typeface="+mn-ea"/>
        <a:cs typeface="+mn-cs"/>
        <a:sym typeface="Lucida Grande"/>
      </a:defRPr>
    </a:lvl3pPr>
    <a:lvl4pPr indent="685800" defTabSz="431800" latinLnBrk="0">
      <a:defRPr>
        <a:latin typeface="+mn-lt"/>
        <a:ea typeface="+mn-ea"/>
        <a:cs typeface="+mn-cs"/>
        <a:sym typeface="Lucida Grande"/>
      </a:defRPr>
    </a:lvl4pPr>
    <a:lvl5pPr indent="914400" defTabSz="431800" latinLnBrk="0">
      <a:defRPr>
        <a:latin typeface="+mn-lt"/>
        <a:ea typeface="+mn-ea"/>
        <a:cs typeface="+mn-cs"/>
        <a:sym typeface="Lucida Grande"/>
      </a:defRPr>
    </a:lvl5pPr>
    <a:lvl6pPr indent="1143000" defTabSz="431800" latinLnBrk="0">
      <a:defRPr>
        <a:latin typeface="+mn-lt"/>
        <a:ea typeface="+mn-ea"/>
        <a:cs typeface="+mn-cs"/>
        <a:sym typeface="Lucida Grande"/>
      </a:defRPr>
    </a:lvl6pPr>
    <a:lvl7pPr indent="1371600" defTabSz="431800" latinLnBrk="0">
      <a:defRPr>
        <a:latin typeface="+mn-lt"/>
        <a:ea typeface="+mn-ea"/>
        <a:cs typeface="+mn-cs"/>
        <a:sym typeface="Lucida Grande"/>
      </a:defRPr>
    </a:lvl7pPr>
    <a:lvl8pPr indent="1600200" defTabSz="431800" latinLnBrk="0">
      <a:defRPr>
        <a:latin typeface="+mn-lt"/>
        <a:ea typeface="+mn-ea"/>
        <a:cs typeface="+mn-cs"/>
        <a:sym typeface="Lucida Grande"/>
      </a:defRPr>
    </a:lvl8pPr>
    <a:lvl9pPr indent="1828800" defTabSz="431800" latinLnBrk="0">
      <a:defRPr>
        <a:latin typeface="+mn-lt"/>
        <a:ea typeface="+mn-ea"/>
        <a:cs typeface="+mn-cs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 flipV="1">
            <a:off x="1219200" y="4786069"/>
            <a:ext cx="21934224" cy="246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100000"/>
              </a:lnSpc>
              <a:spcBef>
                <a:spcPts val="1800"/>
              </a:spcBef>
              <a:buSzTx/>
              <a:buNone/>
              <a:defRPr sz="13800"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2pPr marL="3726744" indent="-2469444">
              <a:lnSpc>
                <a:spcPct val="100000"/>
              </a:lnSpc>
              <a:spcBef>
                <a:spcPts val="3400"/>
              </a:spcBef>
              <a:defRPr sz="20000"/>
            </a:lvl2pPr>
            <a:lvl3pPr marL="4780843" indent="-2469443">
              <a:lnSpc>
                <a:spcPct val="100000"/>
              </a:lnSpc>
              <a:spcBef>
                <a:spcPts val="3400"/>
              </a:spcBef>
              <a:defRPr sz="20000"/>
            </a:lvl3pPr>
            <a:lvl4pPr marL="4836304" indent="-2728104">
              <a:lnSpc>
                <a:spcPct val="100000"/>
              </a:lnSpc>
              <a:spcBef>
                <a:spcPts val="3400"/>
              </a:spcBef>
              <a:buBlip>
                <a:blip r:embed="rId2"/>
              </a:buBlip>
              <a:defRPr sz="20000"/>
            </a:lvl4pPr>
            <a:lvl5pPr marL="5420508" indent="-2728108">
              <a:lnSpc>
                <a:spcPct val="100000"/>
              </a:lnSpc>
              <a:spcBef>
                <a:spcPts val="3400"/>
              </a:spcBef>
              <a:buBlip>
                <a:blip r:embed="rId2"/>
              </a:buBlip>
              <a:defRPr sz="20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96263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2pPr marL="3035300" indent="-1778000">
              <a:lnSpc>
                <a:spcPct val="100000"/>
              </a:lnSpc>
              <a:spcBef>
                <a:spcPts val="3400"/>
              </a:spcBef>
            </a:lvl2pPr>
            <a:lvl3pPr marL="4089399" indent="-1777999">
              <a:lnSpc>
                <a:spcPct val="100000"/>
              </a:lnSpc>
              <a:spcBef>
                <a:spcPts val="3400"/>
              </a:spcBef>
            </a:lvl3pPr>
            <a:lvl4pPr marL="4072434" indent="-1964234">
              <a:lnSpc>
                <a:spcPct val="100000"/>
              </a:lnSpc>
              <a:spcBef>
                <a:spcPts val="3400"/>
              </a:spcBef>
              <a:buBlip>
                <a:blip r:embed="rId2"/>
              </a:buBlip>
            </a:lvl4pPr>
            <a:lvl5pPr marL="4656638" indent="-1964238">
              <a:lnSpc>
                <a:spcPct val="100000"/>
              </a:lnSpc>
              <a:spcBef>
                <a:spcPts val="3400"/>
              </a:spcBef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238251" y="2762250"/>
            <a:ext cx="21910418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57300" y="3276600"/>
            <a:ext cx="21907500" cy="9430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442633" indent="-1185333">
              <a:buSzPct val="75000"/>
              <a:buChar char="•"/>
              <a:defRPr sz="2400"/>
            </a:lvl2pPr>
            <a:lvl3pPr marL="3496733" indent="-1185333">
              <a:buSzPct val="75000"/>
              <a:buChar char="•"/>
              <a:defRPr sz="2400"/>
            </a:lvl3pPr>
            <a:lvl4pPr marL="3417689" indent="-1309489">
              <a:buSzPct val="43000"/>
              <a:buBlip>
                <a:blip r:embed="rId2"/>
              </a:buBlip>
              <a:defRPr sz="2400"/>
            </a:lvl4pPr>
            <a:lvl5pPr marL="4001892" indent="-1309492">
              <a:buSzPct val="43000"/>
              <a:buBlip>
                <a:blip r:embed="rId2"/>
              </a:buBlip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rtl="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889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1524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2108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26924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30480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34036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37592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4114800" algn="l" defTabSz="647700" rtl="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88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</a:t>
            </a:r>
            <a:r>
              <a:t>31</a:t>
            </a:r>
          </a:p>
        </p:txBody>
      </p:sp>
      <p:sp>
        <p:nvSpPr>
          <p:cNvPr id="52" name="Shape 89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Subjunctive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115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ἐγείρωσι</a:t>
            </a:r>
          </a:p>
        </p:txBody>
      </p:sp>
      <p:sp>
        <p:nvSpPr>
          <p:cNvPr id="79" name="Shape 11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118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ποιηθῇ</a:t>
            </a:r>
          </a:p>
        </p:txBody>
      </p:sp>
      <p:sp>
        <p:nvSpPr>
          <p:cNvPr id="82" name="Shape 11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12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ἵνα ἀγαπῶμεν ἀλλήλους</a:t>
            </a:r>
          </a:p>
        </p:txBody>
      </p:sp>
      <p:sp>
        <p:nvSpPr>
          <p:cNvPr id="85" name="Shape 12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12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ὅταν ἔλθῃ ἐν τῇ δόξῃ </a:t>
            </a:r>
            <a:br/>
            <a:r>
              <a:t>τοῦ πατρὸς αὐτοῦ</a:t>
            </a:r>
          </a:p>
        </p:txBody>
      </p:sp>
      <p:sp>
        <p:nvSpPr>
          <p:cNvPr id="88" name="Shape 12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2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ταῦτα λέγω </a:t>
            </a:r>
            <a:br/>
            <a:r>
              <a:t>ἵνα ὑμεῖς σωθῆτε.</a:t>
            </a:r>
          </a:p>
        </p:txBody>
      </p:sp>
      <p:sp>
        <p:nvSpPr>
          <p:cNvPr id="91" name="Shape 12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13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θέλομεν ἵνα </a:t>
            </a:r>
            <a:br/>
            <a:r>
              <a:t>ὃ ἐὰν αἰτήσωμέν σε </a:t>
            </a:r>
            <a:br/>
            <a:r>
              <a:t>ποιήσῃς ἡμῖν.</a:t>
            </a:r>
          </a:p>
        </p:txBody>
      </p:sp>
      <p:sp>
        <p:nvSpPr>
          <p:cNvPr id="94" name="Shape 13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13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ἵνα ἀποστέλλῃ αὐτοὺς</a:t>
            </a:r>
          </a:p>
        </p:txBody>
      </p:sp>
      <p:sp>
        <p:nvSpPr>
          <p:cNvPr id="97" name="Shape 13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13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ἦραν οὖν λίθους </a:t>
            </a:r>
            <a:br/>
            <a:r>
              <a:t>ἵνα βάλωσιν ἐπ᾽ αὐτόν.</a:t>
            </a:r>
          </a:p>
        </p:txBody>
      </p:sp>
      <p:sp>
        <p:nvSpPr>
          <p:cNvPr id="100" name="Shape 13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3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τί αἰτήσωμαι;</a:t>
            </a:r>
          </a:p>
        </p:txBody>
      </p:sp>
      <p:sp>
        <p:nvSpPr>
          <p:cNvPr id="103" name="Shape 14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4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ἐν τούτῳ γινώσκομεν </a:t>
            </a:r>
            <a:br/>
            <a:r>
              <a:t>ὅτι ἐγνώκαμεν αὐτόν, </a:t>
            </a:r>
            <a:br/>
            <a:r>
              <a:t>ἐὰν τὰς ἐντολὰς αὐτοῦ τηρῶμεν.</a:t>
            </a:r>
          </a:p>
        </p:txBody>
      </p:sp>
      <p:sp>
        <p:nvSpPr>
          <p:cNvPr id="106" name="Shape 14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100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περιπατήσητε</a:t>
            </a:r>
          </a:p>
        </p:txBody>
      </p:sp>
      <p:sp>
        <p:nvSpPr>
          <p:cNvPr id="55" name="Shape 10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4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ἀμὴν λέγω ὑμῖν, ὃς ἂν μὴ δέξηται </a:t>
            </a:r>
            <a:br/>
            <a:r>
              <a:t>τὴν βασιλείαν τοῦ θεοῦ ὡς παιδίον, </a:t>
            </a:r>
            <a:br/>
            <a:r>
              <a:t>οὐ μὴ εἰσέλθῃ εἰς αὐτήν.</a:t>
            </a:r>
          </a:p>
        </p:txBody>
      </p:sp>
      <p:sp>
        <p:nvSpPr>
          <p:cNvPr id="109" name="Shape 14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48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ἠρώτα αὐτὸν ἵνα τὸ δαιμόνιον </a:t>
            </a:r>
            <a:br/>
            <a:r>
              <a:t>ἐκβάλῃ ἐκ τῆς θυγατρὸς </a:t>
            </a:r>
            <a:r>
              <a:rPr>
                <a:solidFill>
                  <a:srgbClr val="959AA2"/>
                </a:solidFill>
              </a:rPr>
              <a:t>(daughter)</a:t>
            </a:r>
            <a:r>
              <a:t> αὐτῆς.</a:t>
            </a:r>
          </a:p>
        </p:txBody>
      </p:sp>
      <p:sp>
        <p:nvSpPr>
          <p:cNvPr id="112" name="Shape 14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51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αὕτη δέ ἐστιν ἡ αἰώνιος ζωὴ </a:t>
            </a:r>
            <a:br/>
            <a:r>
              <a:t>ἵνα γινώσκωσιν σὲ </a:t>
            </a:r>
            <a:br/>
            <a:r>
              <a:t>τὸν μόνον ἀληθινὸν </a:t>
            </a:r>
            <a:r>
              <a:rPr>
                <a:solidFill>
                  <a:srgbClr val="959AA2"/>
                </a:solidFill>
              </a:rPr>
              <a:t>(true)</a:t>
            </a:r>
            <a:r>
              <a:t> θεὸν </a:t>
            </a:r>
            <a:br/>
            <a:r>
              <a:t>καὶ ὃν ἀπέστειλας Ἰησοῦν Χριστόν.</a:t>
            </a:r>
          </a:p>
        </p:txBody>
      </p:sp>
      <p:sp>
        <p:nvSpPr>
          <p:cNvPr id="115" name="Shape 15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54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πάντα ὅσα ἂν αἰτήσητε ἐν τῇ προσευχῇ πιστεύοντες  λήμψεσθε.</a:t>
            </a:r>
          </a:p>
        </p:txBody>
      </p:sp>
      <p:sp>
        <p:nvSpPr>
          <p:cNvPr id="118" name="Shape 15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57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μετὰ τοῦτο λέγει τοῖς μαθηταῖς, </a:t>
            </a:r>
            <a:br/>
            <a:r>
              <a:t>ἄγωμεν  εἰς τὴν Ἰουδαίαν πάλιν.</a:t>
            </a:r>
          </a:p>
        </p:txBody>
      </p:sp>
      <p:sp>
        <p:nvSpPr>
          <p:cNvPr id="121" name="Shape 15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60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7200"/>
            </a:pPr>
            <a:r>
              <a:t>οὕτως γὰρ ἠγάπησεν ὁ θεὸς τὸν κόσμον, ὥστε τὸν υἱὸν </a:t>
            </a:r>
            <a:br/>
            <a:r>
              <a:t>τὸν μονογενῆ </a:t>
            </a:r>
            <a:r>
              <a:rPr>
                <a:solidFill>
                  <a:srgbClr val="959AA2"/>
                </a:solidFill>
              </a:rPr>
              <a:t>(only)</a:t>
            </a:r>
            <a:r>
              <a:t> ἔδωκεν </a:t>
            </a:r>
            <a:r>
              <a:rPr>
                <a:solidFill>
                  <a:srgbClr val="959AA2"/>
                </a:solidFill>
              </a:rPr>
              <a:t>(he/she/it gave)</a:t>
            </a:r>
            <a:r>
              <a:t>, ἵνα πᾶς </a:t>
            </a:r>
            <a:br/>
            <a:r>
              <a:t>ὁ πιστεύων εἰς αὐτὸν μὴ ἀπόληται </a:t>
            </a:r>
            <a:r>
              <a:rPr>
                <a:solidFill>
                  <a:srgbClr val="959AA2"/>
                </a:solidFill>
              </a:rPr>
              <a:t>(he/she/it might perish)</a:t>
            </a:r>
            <a:r>
              <a:t> ἀλλ᾽ ἔχῃ ζωὴν αἰώνιον. οὐ γὰρ ἀπέστειλεν ὁ θεὸς τὸν υἱὸν εἰς τὸν κόσμον ἵνα κρίνῃ τὸν κόσμον, </a:t>
            </a:r>
            <a:br/>
            <a:r>
              <a:t>ἀλλ᾽ ἵνα σωθῇ ὁ κόσμος δι᾽ αὐτοῦ.</a:t>
            </a:r>
          </a:p>
        </p:txBody>
      </p:sp>
      <p:sp>
        <p:nvSpPr>
          <p:cNvPr id="124" name="Shape 16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63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ἐζήτουν οἱ ἀρχιερεῖς καὶ οἱ γραμματεῖς πῶς αὐτὸν ... ἀποκτείνωσιν.</a:t>
            </a:r>
          </a:p>
        </p:txBody>
      </p:sp>
      <p:sp>
        <p:nvSpPr>
          <p:cNvPr id="127" name="Shape 16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6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πατέρες ὑμῶν ἔφαγον ἐν τῇ ἐρήμῳ </a:t>
            </a:r>
            <a:r>
              <a:rPr>
                <a:solidFill>
                  <a:srgbClr val="A7A7A7"/>
                </a:solidFill>
              </a:rPr>
              <a:t>(desert)</a:t>
            </a:r>
            <a:r>
              <a:t> τὸ μάννα καὶ ἀπέθανον· οὗτός ἐστιν </a:t>
            </a:r>
            <a:br/>
            <a:r>
              <a:t>ὁ ἄρτος ὁ ἐκ τοῦ οὐρανοῦ καταβαίνων, </a:t>
            </a:r>
            <a:br/>
            <a:r>
              <a:t>ἵνα τις ἐξ αὐτοῦ φάγῃ καὶ μὴ ἀποθάνῃ.</a:t>
            </a:r>
          </a:p>
        </p:txBody>
      </p:sp>
      <p:sp>
        <p:nvSpPr>
          <p:cNvPr id="130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66"/>
          <p:cNvSpPr txBox="1"/>
          <p:nvPr>
            <p:ph type="body" idx="1"/>
          </p:nvPr>
        </p:nvSpPr>
        <p:spPr>
          <a:xfrm>
            <a:off x="1257300" y="3276600"/>
            <a:ext cx="21907500" cy="9939239"/>
          </a:xfrm>
          <a:prstGeom prst="rect">
            <a:avLst/>
          </a:prstGeom>
        </p:spPr>
        <p:txBody>
          <a:bodyPr/>
          <a:lstStyle/>
          <a:p>
            <a:pPr/>
            <a:r>
              <a:t>ἐγώ εἰμι ὁ ἄρτος ὁ ζῶν ὁ ἐκ τοῦ οὐρανοῦ καταβάς· ἐάν τις φάγῃ ἐκ τούτου τοῦ ἄρτου ζήσει εἰς τὸν αἰῶνα, καὶ ὁ ἄρτος δὲ ὃν ἐγὼ δώσω </a:t>
            </a:r>
            <a:r>
              <a:rPr>
                <a:solidFill>
                  <a:srgbClr val="A7A7A7"/>
                </a:solidFill>
              </a:rPr>
              <a:t>(I will give)</a:t>
            </a:r>
            <a:r>
              <a:t> ἡ σάρξ μού ἐστιν ὑπὲρ τῆς τοῦ κόσμου ζωῆς.</a:t>
            </a:r>
          </a:p>
        </p:txBody>
      </p:sp>
      <p:sp>
        <p:nvSpPr>
          <p:cNvPr id="133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66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defTabSz="511683">
              <a:spcBef>
                <a:spcPts val="2800"/>
              </a:spcBef>
              <a:defRPr sz="7584"/>
            </a:pPr>
            <a:r>
              <a:t>ἐμάχοντο </a:t>
            </a:r>
            <a:r>
              <a:rPr>
                <a:solidFill>
                  <a:srgbClr val="A7A7A7"/>
                </a:solidFill>
              </a:rPr>
              <a:t>(they were quarreling)</a:t>
            </a:r>
            <a:r>
              <a:t> οὖν πρὸς ἀλλήλους </a:t>
            </a:r>
            <a:br/>
            <a:r>
              <a:t>οἱ Ἰουδαῖοι λέγοντες, πῶς δύναται οὗτος ἡμῖν δοῦναι </a:t>
            </a:r>
            <a:r>
              <a:rPr>
                <a:solidFill>
                  <a:srgbClr val="A7A7A7"/>
                </a:solidFill>
              </a:rPr>
              <a:t>(to give)</a:t>
            </a:r>
            <a:r>
              <a:t> τὴν σάρκα αὐτοῦ φαγεῖν </a:t>
            </a:r>
            <a:r>
              <a:rPr>
                <a:solidFill>
                  <a:srgbClr val="A7A7A7"/>
                </a:solidFill>
              </a:rPr>
              <a:t>(to eat)</a:t>
            </a:r>
            <a:r>
              <a:t>; εἶπεν οὖν αὐτοῖς ὁ Ἰησοῦς, ἀμὴν ἀμὴν λέγω ὑμῖν, ἐὰν μὴ φάγητε </a:t>
            </a:r>
            <a:br/>
            <a:r>
              <a:t>τὴν σάρκα τοῦ υἱοῦ τοῦ ἀνθρώπου καὶ πίητε </a:t>
            </a:r>
            <a:br/>
            <a:r>
              <a:t>αὐτοῦ τὸ αἷμα, οὐκ ἔχετε ζωὴν ἐν ἑαυτοῖς.</a:t>
            </a:r>
          </a:p>
        </p:txBody>
      </p:sp>
      <p:sp>
        <p:nvSpPr>
          <p:cNvPr id="136" name="Shape 16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91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βαπτίζωμεν</a:t>
            </a:r>
          </a:p>
        </p:txBody>
      </p:sp>
      <p:sp>
        <p:nvSpPr>
          <p:cNvPr id="58" name="Shape 9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69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εἰ νεκροὶ οὐκ ἐγείρονται, φάγωμεν καὶ πίωμεν, αὔριον </a:t>
            </a:r>
            <a:r>
              <a:rPr>
                <a:solidFill>
                  <a:srgbClr val="A7A7A7"/>
                </a:solidFill>
              </a:rPr>
              <a:t>(tomorrow)</a:t>
            </a:r>
            <a:r>
              <a:t> γὰρ ἀποθνῄσκομεν.</a:t>
            </a:r>
          </a:p>
        </p:txBody>
      </p:sp>
      <p:sp>
        <p:nvSpPr>
          <p:cNvPr id="139" name="Shape 17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72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ποιῶμεν πολὺ ἔργον ἐν τῇ γλώσσῃ ταύτῃ ἵνα γενώμεθα οἱ κηρύσσοντες τὸν λόγον </a:t>
            </a:r>
            <a:br/>
            <a:r>
              <a:t>τοῦ θεοῦ ἐν πάσῃ ἀληθείᾳ.</a:t>
            </a:r>
          </a:p>
        </p:txBody>
      </p:sp>
      <p:sp>
        <p:nvSpPr>
          <p:cNvPr id="142" name="Shape 17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75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ὅταν βλέψω τὰ παιδία μου ἀγαπῶντα ἀλλήλους, ἡ ἐμὴ καρδία χαίρει καὶ </a:t>
            </a:r>
            <a:br/>
            <a:r>
              <a:t>ἡ ἐμὴ ψυχὴ προσεύχεται τῷ θεῷ.</a:t>
            </a:r>
          </a:p>
        </p:txBody>
      </p:sp>
      <p:sp>
        <p:nvSpPr>
          <p:cNvPr id="145" name="Shape 17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103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διδαχθῶσι</a:t>
            </a:r>
          </a:p>
        </p:txBody>
      </p:sp>
      <p:sp>
        <p:nvSpPr>
          <p:cNvPr id="61" name="Shape 10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97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ἔλθωμεν</a:t>
            </a:r>
          </a:p>
        </p:txBody>
      </p:sp>
      <p:sp>
        <p:nvSpPr>
          <p:cNvPr id="64" name="Shape 9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94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ἀκούῃ</a:t>
            </a:r>
          </a:p>
        </p:txBody>
      </p:sp>
      <p:sp>
        <p:nvSpPr>
          <p:cNvPr id="67" name="Shape 9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106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κρινῶ</a:t>
            </a:r>
          </a:p>
        </p:txBody>
      </p:sp>
      <p:sp>
        <p:nvSpPr>
          <p:cNvPr id="70" name="Shape 10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09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σώσῃς</a:t>
            </a:r>
          </a:p>
        </p:txBody>
      </p:sp>
      <p:sp>
        <p:nvSpPr>
          <p:cNvPr id="73" name="Shape 1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12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/>
          <a:p>
            <a:pPr/>
            <a:r>
              <a:t>προσέλθωτε</a:t>
            </a:r>
          </a:p>
        </p:txBody>
      </p:sp>
      <p:sp>
        <p:nvSpPr>
          <p:cNvPr id="76" name="Shape 11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Lucida Grande"/>
        <a:ea typeface="Lucida Grande"/>
        <a:cs typeface="Lucida Grand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F3E0C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